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  <p:sldMasterId id="2147483668" r:id="rId3"/>
    <p:sldMasterId id="2147483680" r:id="rId4"/>
  </p:sldMasterIdLst>
  <p:notesMasterIdLst>
    <p:notesMasterId r:id="rId76"/>
  </p:notesMasterIdLst>
  <p:handoutMasterIdLst>
    <p:handoutMasterId r:id="rId77"/>
  </p:handoutMasterIdLst>
  <p:sldIdLst>
    <p:sldId id="256" r:id="rId5"/>
    <p:sldId id="3357" r:id="rId6"/>
    <p:sldId id="3383" r:id="rId7"/>
    <p:sldId id="3384" r:id="rId8"/>
    <p:sldId id="3385" r:id="rId9"/>
    <p:sldId id="3356" r:id="rId10"/>
    <p:sldId id="257" r:id="rId11"/>
    <p:sldId id="258" r:id="rId12"/>
    <p:sldId id="3358" r:id="rId13"/>
    <p:sldId id="386" r:id="rId14"/>
    <p:sldId id="385" r:id="rId15"/>
    <p:sldId id="397" r:id="rId16"/>
    <p:sldId id="389" r:id="rId17"/>
    <p:sldId id="398" r:id="rId18"/>
    <p:sldId id="387" r:id="rId19"/>
    <p:sldId id="399" r:id="rId20"/>
    <p:sldId id="388" r:id="rId21"/>
    <p:sldId id="400" r:id="rId22"/>
    <p:sldId id="3360" r:id="rId23"/>
    <p:sldId id="3340" r:id="rId24"/>
    <p:sldId id="3386" r:id="rId25"/>
    <p:sldId id="2911" r:id="rId26"/>
    <p:sldId id="3341" r:id="rId27"/>
    <p:sldId id="3359" r:id="rId28"/>
    <p:sldId id="3363" r:id="rId29"/>
    <p:sldId id="330" r:id="rId30"/>
    <p:sldId id="331" r:id="rId31"/>
    <p:sldId id="332" r:id="rId32"/>
    <p:sldId id="333" r:id="rId33"/>
    <p:sldId id="339" r:id="rId34"/>
    <p:sldId id="343" r:id="rId35"/>
    <p:sldId id="344" r:id="rId36"/>
    <p:sldId id="345" r:id="rId37"/>
    <p:sldId id="346" r:id="rId38"/>
    <p:sldId id="353" r:id="rId39"/>
    <p:sldId id="334" r:id="rId40"/>
    <p:sldId id="335" r:id="rId41"/>
    <p:sldId id="354" r:id="rId42"/>
    <p:sldId id="355" r:id="rId43"/>
    <p:sldId id="356" r:id="rId44"/>
    <p:sldId id="348" r:id="rId45"/>
    <p:sldId id="349" r:id="rId46"/>
    <p:sldId id="357" r:id="rId47"/>
    <p:sldId id="358" r:id="rId48"/>
    <p:sldId id="359" r:id="rId49"/>
    <p:sldId id="3364" r:id="rId50"/>
    <p:sldId id="3365" r:id="rId51"/>
    <p:sldId id="3366" r:id="rId52"/>
    <p:sldId id="3367" r:id="rId53"/>
    <p:sldId id="3368" r:id="rId54"/>
    <p:sldId id="262" r:id="rId55"/>
    <p:sldId id="261" r:id="rId56"/>
    <p:sldId id="263" r:id="rId57"/>
    <p:sldId id="264" r:id="rId58"/>
    <p:sldId id="265" r:id="rId59"/>
    <p:sldId id="266" r:id="rId60"/>
    <p:sldId id="267" r:id="rId61"/>
    <p:sldId id="268" r:id="rId62"/>
    <p:sldId id="269" r:id="rId63"/>
    <p:sldId id="3369" r:id="rId64"/>
    <p:sldId id="3370" r:id="rId65"/>
    <p:sldId id="3371" r:id="rId66"/>
    <p:sldId id="3372" r:id="rId67"/>
    <p:sldId id="3373" r:id="rId68"/>
    <p:sldId id="3374" r:id="rId69"/>
    <p:sldId id="3375" r:id="rId70"/>
    <p:sldId id="3378" r:id="rId71"/>
    <p:sldId id="3379" r:id="rId72"/>
    <p:sldId id="3380" r:id="rId73"/>
    <p:sldId id="3381" r:id="rId74"/>
    <p:sldId id="314" r:id="rId75"/>
  </p:sldIdLst>
  <p:sldSz cx="9144000" cy="6858000" type="screen4x3"/>
  <p:notesSz cx="7104063" cy="10234613"/>
  <p:custShowLst>
    <p:custShow name="Looping Notices" id="0">
      <p:sldLst/>
    </p:custShow>
  </p:custShow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rvice Slides" id="{0AF78CB6-0F9B-4E54-A7FE-4916923B90D1}">
          <p14:sldIdLst>
            <p14:sldId id="256"/>
            <p14:sldId id="3357"/>
            <p14:sldId id="3383"/>
            <p14:sldId id="3384"/>
            <p14:sldId id="3385"/>
            <p14:sldId id="3356"/>
            <p14:sldId id="257"/>
            <p14:sldId id="258"/>
            <p14:sldId id="3358"/>
            <p14:sldId id="386"/>
            <p14:sldId id="385"/>
            <p14:sldId id="397"/>
            <p14:sldId id="389"/>
            <p14:sldId id="398"/>
            <p14:sldId id="387"/>
            <p14:sldId id="399"/>
            <p14:sldId id="388"/>
            <p14:sldId id="400"/>
            <p14:sldId id="3360"/>
            <p14:sldId id="3340"/>
            <p14:sldId id="3386"/>
            <p14:sldId id="2911"/>
            <p14:sldId id="3341"/>
            <p14:sldId id="3359"/>
            <p14:sldId id="3363"/>
            <p14:sldId id="330"/>
            <p14:sldId id="331"/>
            <p14:sldId id="332"/>
            <p14:sldId id="333"/>
            <p14:sldId id="339"/>
            <p14:sldId id="343"/>
            <p14:sldId id="344"/>
            <p14:sldId id="345"/>
            <p14:sldId id="346"/>
            <p14:sldId id="353"/>
            <p14:sldId id="334"/>
            <p14:sldId id="335"/>
            <p14:sldId id="354"/>
            <p14:sldId id="355"/>
            <p14:sldId id="356"/>
            <p14:sldId id="348"/>
            <p14:sldId id="349"/>
            <p14:sldId id="357"/>
            <p14:sldId id="358"/>
            <p14:sldId id="359"/>
            <p14:sldId id="3364"/>
            <p14:sldId id="3365"/>
            <p14:sldId id="3366"/>
            <p14:sldId id="3367"/>
            <p14:sldId id="3368"/>
            <p14:sldId id="262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  <p14:sldId id="3369"/>
            <p14:sldId id="3370"/>
            <p14:sldId id="3371"/>
            <p14:sldId id="3372"/>
            <p14:sldId id="3373"/>
            <p14:sldId id="3374"/>
            <p14:sldId id="3375"/>
            <p14:sldId id="3378"/>
            <p14:sldId id="3379"/>
            <p14:sldId id="3380"/>
            <p14:sldId id="3381"/>
            <p14:sldId id="314"/>
          </p14:sldIdLst>
        </p14:section>
        <p14:section name="Looping Notice Slides" id="{D763CAB5-DF29-411F-8AD0-384FCFA42DC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CC99"/>
    <a:srgbClr val="FFCC66"/>
    <a:srgbClr val="000000"/>
    <a:srgbClr val="C0494B"/>
    <a:srgbClr val="B13A37"/>
    <a:srgbClr val="0070C0"/>
    <a:srgbClr val="00CC99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5226" autoAdjust="0"/>
  </p:normalViewPr>
  <p:slideViewPr>
    <p:cSldViewPr>
      <p:cViewPr varScale="1">
        <p:scale>
          <a:sx n="88" d="100"/>
          <a:sy n="88" d="100"/>
        </p:scale>
        <p:origin x="114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5848FA0-0399-4325-BD22-8CF9978AB11F}"/>
    <pc:docChg chg="delSld modSection">
      <pc:chgData name="" userId="" providerId="" clId="Web-{15848FA0-0399-4325-BD22-8CF9978AB11F}" dt="2019-06-30T17:21:31.990" v="11"/>
      <pc:docMkLst>
        <pc:docMk/>
      </pc:docMkLst>
      <pc:sldChg chg="del">
        <pc:chgData name="" userId="" providerId="" clId="Web-{15848FA0-0399-4325-BD22-8CF9978AB11F}" dt="2019-06-30T17:20:10.537" v="1"/>
        <pc:sldMkLst>
          <pc:docMk/>
          <pc:sldMk cId="1759286150" sldId="259"/>
        </pc:sldMkLst>
      </pc:sldChg>
      <pc:sldChg chg="del">
        <pc:chgData name="" userId="" providerId="" clId="Web-{15848FA0-0399-4325-BD22-8CF9978AB11F}" dt="2019-06-30T17:20:10.537" v="0"/>
        <pc:sldMkLst>
          <pc:docMk/>
          <pc:sldMk cId="741913823" sldId="260"/>
        </pc:sldMkLst>
      </pc:sldChg>
      <pc:sldChg chg="del">
        <pc:chgData name="" userId="" providerId="" clId="Web-{15848FA0-0399-4325-BD22-8CF9978AB11F}" dt="2019-06-30T17:21:31.975" v="10"/>
        <pc:sldMkLst>
          <pc:docMk/>
          <pc:sldMk cId="0" sldId="1125"/>
        </pc:sldMkLst>
      </pc:sldChg>
      <pc:sldChg chg="del">
        <pc:chgData name="" userId="" providerId="" clId="Web-{15848FA0-0399-4325-BD22-8CF9978AB11F}" dt="2019-06-30T17:21:31.990" v="11"/>
        <pc:sldMkLst>
          <pc:docMk/>
          <pc:sldMk cId="2338758168" sldId="2357"/>
        </pc:sldMkLst>
      </pc:sldChg>
      <pc:sldChg chg="del">
        <pc:chgData name="" userId="" providerId="" clId="Web-{15848FA0-0399-4325-BD22-8CF9978AB11F}" dt="2019-06-30T17:21:31.975" v="5"/>
        <pc:sldMkLst>
          <pc:docMk/>
          <pc:sldMk cId="3996368927" sldId="2536"/>
        </pc:sldMkLst>
      </pc:sldChg>
      <pc:sldChg chg="del">
        <pc:chgData name="" userId="" providerId="" clId="Web-{15848FA0-0399-4325-BD22-8CF9978AB11F}" dt="2019-06-30T17:20:10.724" v="3"/>
        <pc:sldMkLst>
          <pc:docMk/>
          <pc:sldMk cId="2040061859" sldId="3361"/>
        </pc:sldMkLst>
      </pc:sldChg>
      <pc:sldChg chg="del">
        <pc:chgData name="" userId="" providerId="" clId="Web-{15848FA0-0399-4325-BD22-8CF9978AB11F}" dt="2019-06-30T17:20:10.553" v="2"/>
        <pc:sldMkLst>
          <pc:docMk/>
          <pc:sldMk cId="4127553458" sldId="3362"/>
        </pc:sldMkLst>
      </pc:sldChg>
      <pc:sldChg chg="del">
        <pc:chgData name="" userId="" providerId="" clId="Web-{15848FA0-0399-4325-BD22-8CF9978AB11F}" dt="2019-06-30T17:20:10.724" v="4"/>
        <pc:sldMkLst>
          <pc:docMk/>
          <pc:sldMk cId="4182472940" sldId="3382"/>
        </pc:sldMkLst>
      </pc:sldChg>
      <pc:sldChg chg="del">
        <pc:chgData name="" userId="" providerId="" clId="Web-{15848FA0-0399-4325-BD22-8CF9978AB11F}" dt="2019-06-30T17:21:31.975" v="9"/>
        <pc:sldMkLst>
          <pc:docMk/>
          <pc:sldMk cId="3868179752" sldId="3387"/>
        </pc:sldMkLst>
      </pc:sldChg>
      <pc:sldChg chg="del">
        <pc:chgData name="" userId="" providerId="" clId="Web-{15848FA0-0399-4325-BD22-8CF9978AB11F}" dt="2019-06-30T17:21:31.975" v="8"/>
        <pc:sldMkLst>
          <pc:docMk/>
          <pc:sldMk cId="233423314" sldId="3388"/>
        </pc:sldMkLst>
      </pc:sldChg>
      <pc:sldChg chg="del">
        <pc:chgData name="" userId="" providerId="" clId="Web-{15848FA0-0399-4325-BD22-8CF9978AB11F}" dt="2019-06-30T17:21:31.975" v="7"/>
        <pc:sldMkLst>
          <pc:docMk/>
          <pc:sldMk cId="692079175" sldId="3389"/>
        </pc:sldMkLst>
      </pc:sldChg>
      <pc:sldChg chg="del">
        <pc:chgData name="" userId="" providerId="" clId="Web-{15848FA0-0399-4325-BD22-8CF9978AB11F}" dt="2019-06-30T17:21:31.975" v="6"/>
        <pc:sldMkLst>
          <pc:docMk/>
          <pc:sldMk cId="3585232988" sldId="339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wrap="square" lIns="99075" tIns="49538" rIns="99075" bIns="49538" numCol="1" anchor="t" anchorCtr="0" compatLnSpc="1"/>
          <a:lstStyle>
            <a:lvl1pPr algn="r" eaLnBrk="1" hangingPunct="1">
              <a:defRPr sz="13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3DE26568-506B-411F-B942-ADCD175FD822}" type="datetimeFigureOut">
              <a:rPr lang="en-GB"/>
              <a:t>30/06/2019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/>
          <a:lstStyle>
            <a:lvl1pPr algn="r" eaLnBrk="1" hangingPunct="1">
              <a:defRPr sz="13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FA561240-8C90-4C3E-A210-AE792D6021AA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4957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wrap="square" lIns="99075" tIns="49538" rIns="99075" bIns="49538" numCol="1" anchor="t" anchorCtr="0" compatLnSpc="1"/>
          <a:lstStyle>
            <a:lvl1pPr algn="r" eaLnBrk="1" hangingPunct="1">
              <a:defRPr sz="13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68872313-8DE8-4181-8C21-AA3C88C69AB2}" type="datetimeFigureOut">
              <a:rPr lang="en-US"/>
              <a:t>6/30/2019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/>
          <a:lstStyle>
            <a:lvl1pPr algn="r" eaLnBrk="1" hangingPunct="1">
              <a:defRPr sz="13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3F34BB1D-C936-4311-B19C-C7AA6388D2D3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891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4BB1D-C936-4311-B19C-C7AA6388D2D3}" type="slidenum">
              <a:rPr lang="en-US" altLang="en-US" smtClean="0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938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C7AAF-F6B3-44FA-9020-5F8AF80F3EBB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00088"/>
            <a:ext cx="4578350" cy="3433762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33850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538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2546D0-DE9F-4A50-99F9-F47C27FAD04E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00088"/>
            <a:ext cx="4578350" cy="3433762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33850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82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35E387-C971-4EA6-8C58-6FD2802B8A82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00088"/>
            <a:ext cx="4578350" cy="34337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33850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005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162625-13BC-48A0-B598-18C136C50D55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00088"/>
            <a:ext cx="4578350" cy="343376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33850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815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96041F-DE20-4497-9BF2-F12AF9D899A6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00088"/>
            <a:ext cx="4578350" cy="3433762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33850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306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5A87F-741C-4190-8B9D-76A418D3A260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00088"/>
            <a:ext cx="4578350" cy="34337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33850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120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0F928-B51A-4060-947E-FAD58DFB5D74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00088"/>
            <a:ext cx="4578350" cy="3433762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33850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94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EF5EE-E27B-4B18-BDC1-CDC769716BC8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00088"/>
            <a:ext cx="4578350" cy="3433762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33850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677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3EAAC-5C78-4736-AE99-76429B17706A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00088"/>
            <a:ext cx="4578350" cy="3433762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33850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734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B9597-1235-49D4-B6B1-6FA1D1AF5BF9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00088"/>
            <a:ext cx="4578350" cy="3433762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33850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766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04147-E18A-4FA8-A381-9919B7BC9185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00088"/>
            <a:ext cx="4578350" cy="34337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33850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903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6FF18-B680-47E9-AD21-BBF23CFCB914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00088"/>
            <a:ext cx="4578350" cy="3433762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33850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264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2F53B-1E14-4AA4-B605-C4C7E9AC659A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00088"/>
            <a:ext cx="4578350" cy="3433762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33850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857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B3575-50C3-4B9D-998F-C15C0EE59155}" type="slidenum">
              <a:rPr lang="en-GB" smtClean="0"/>
              <a:pPr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970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B3575-50C3-4B9D-998F-C15C0EE59155}" type="slidenum">
              <a:rPr lang="en-GB" smtClean="0"/>
              <a:pPr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01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B3575-50C3-4B9D-998F-C15C0EE59155}" type="slidenum">
              <a:rPr lang="en-GB" smtClean="0"/>
              <a:pPr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212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B3575-50C3-4B9D-998F-C15C0EE59155}" type="slidenum">
              <a:rPr lang="en-GB" smtClean="0"/>
              <a:pPr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49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B3575-50C3-4B9D-998F-C15C0EE59155}" type="slidenum">
              <a:rPr lang="en-GB" smtClean="0"/>
              <a:pPr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188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5A0C3-1FDE-4CCA-97B2-E4E774BBDF0F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00088"/>
            <a:ext cx="4578350" cy="3433762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33850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125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3DDA64-AB1E-4296-9F3B-ABA4984D3D3E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00088"/>
            <a:ext cx="4578350" cy="343376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33850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161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D71812-A90F-47A2-8C7F-A5FF466BE813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00088"/>
            <a:ext cx="4578350" cy="343376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33850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2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FC7D0-6CA8-4A80-8B96-4B1E6E74B949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00088"/>
            <a:ext cx="4578350" cy="3433762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33850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001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C5612-6850-4505-9F9D-0C9C3461575E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00088"/>
            <a:ext cx="4578350" cy="343376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33850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36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E3584-8B91-4823-99C2-EA20B61777D7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00088"/>
            <a:ext cx="4578350" cy="343376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33850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670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1DC86-E3DE-41E3-ADE5-C2F15E4C7B0B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00088"/>
            <a:ext cx="4578350" cy="3433762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33850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6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RC 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og\Dropbox\MRC Style Guide\Current logo\MRC logo.jpg"/>
          <p:cNvPicPr>
            <a:picLocks noChangeAspect="1" noChangeArrowheads="1"/>
          </p:cNvPicPr>
          <p:nvPr userDrawn="1"/>
        </p:nvPicPr>
        <p:blipFill>
          <a:blip r:embed="rId2" cstate="print"/>
          <a:srcRect t="21407"/>
          <a:stretch>
            <a:fillRect/>
          </a:stretch>
        </p:blipFill>
        <p:spPr bwMode="auto">
          <a:xfrm>
            <a:off x="684213" y="509588"/>
            <a:ext cx="780256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4302125" y="1042988"/>
            <a:ext cx="4373563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0" i="1" u="none" strike="noStrike" kern="1200" cap="none" spc="0" normalizeH="0" baseline="0" noProof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Delighting in God, Displaying His glory</a:t>
            </a:r>
          </a:p>
        </p:txBody>
      </p:sp>
      <p:sp>
        <p:nvSpPr>
          <p:cNvPr id="9" name="Content Placeholder 2"/>
          <p:cNvSpPr txBox="1"/>
          <p:nvPr userDrawn="1"/>
        </p:nvSpPr>
        <p:spPr>
          <a:xfrm>
            <a:off x="107950" y="5965825"/>
            <a:ext cx="8856663" cy="70326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Please feel welcome to join us in the prayer room before or after the service </a:t>
            </a: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and stay around for tea, coffee and biscuits afterwards.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Please switch all phones off or to aeroplane mode.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23850" y="5300663"/>
            <a:ext cx="8351838" cy="665162"/>
          </a:xfrm>
          <a:effectLst/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" y="1647507"/>
            <a:ext cx="9123425" cy="35629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D6B69B-C059-45AA-8B71-F0F7857B3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2" b="59985"/>
          <a:stretch/>
        </p:blipFill>
        <p:spPr>
          <a:xfrm>
            <a:off x="0" y="1647508"/>
            <a:ext cx="9144000" cy="356298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A816-0051-40DD-9872-4FCBD043843D}" type="datetimeFigureOut">
              <a:rPr lang="en-US" smtClean="0"/>
              <a:pPr/>
              <a:t>6/30/2019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A680-7B50-410B-AFFA-49F5AA96C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27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A816-0051-40DD-9872-4FCBD043843D}" type="datetimeFigureOut">
              <a:rPr lang="en-US" smtClean="0"/>
              <a:pPr/>
              <a:t>6/30/2019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A680-7B50-410B-AFFA-49F5AA96C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696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A816-0051-40DD-9872-4FCBD043843D}" type="datetimeFigureOut">
              <a:rPr lang="en-US" smtClean="0"/>
              <a:pPr/>
              <a:t>6/30/2019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A680-7B50-410B-AFFA-49F5AA96C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579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A816-0051-40DD-9872-4FCBD043843D}" type="datetimeFigureOut">
              <a:rPr lang="en-US" smtClean="0"/>
              <a:pPr/>
              <a:t>6/30/2019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A680-7B50-410B-AFFA-49F5AA96C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74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A816-0051-40DD-9872-4FCBD043843D}" type="datetimeFigureOut">
              <a:rPr lang="en-US" smtClean="0"/>
              <a:pPr/>
              <a:t>6/30/2019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A680-7B50-410B-AFFA-49F5AA96C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428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A816-0051-40DD-9872-4FCBD043843D}" type="datetimeFigureOut">
              <a:rPr lang="en-US" smtClean="0"/>
              <a:pPr/>
              <a:t>6/30/2019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A680-7B50-410B-AFFA-49F5AA96C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175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A816-0051-40DD-9872-4FCBD043843D}" type="datetimeFigureOut">
              <a:rPr lang="en-US" smtClean="0"/>
              <a:pPr/>
              <a:t>6/30/2019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A680-7B50-410B-AFFA-49F5AA96C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5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A816-0051-40DD-9872-4FCBD043843D}" type="datetimeFigureOut">
              <a:rPr lang="en-US" smtClean="0"/>
              <a:pPr/>
              <a:t>6/30/2019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A680-7B50-410B-AFFA-49F5AA96C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365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A816-0051-40DD-9872-4FCBD043843D}" type="datetimeFigureOut">
              <a:rPr lang="en-US" smtClean="0"/>
              <a:pPr/>
              <a:t>6/30/2019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A680-7B50-410B-AFFA-49F5AA96C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289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6A95F-C14A-43C1-9C8D-53A2A3927E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9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 marL="467995" indent="-467995"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FDAA76-ABF7-4A3E-9052-1AF931A187D2}" type="datetimeFigureOut">
              <a:rPr lang="en-GB" smtClean="0">
                <a:solidFill>
                  <a:srgbClr val="000000"/>
                </a:solidFill>
              </a:rPr>
              <a:t>30/06/2019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52EE7D-F953-4B6C-8512-F558688DC66B}" type="slidenum">
              <a:rPr lang="en-GB" smtClean="0">
                <a:solidFill>
                  <a:srgbClr val="000000"/>
                </a:solidFill>
              </a:r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47E7F-C407-489B-A532-2268C5B831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988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4956C-2B75-4397-8602-B996DA8DE9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982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E76C9-10FD-488F-9374-B135D20DB9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163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7363-EF73-458E-B35E-52A225775B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703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58B0B-DAE4-45AE-8016-ECA889EAEA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90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27244-40CF-44CB-8560-3CFC32FFDA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568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0A2A8-08D4-44CE-8F26-D7ADF9DAA9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641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0E769-2C62-4499-99BD-0B268A3B89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934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A3C15-972D-4DA9-AF13-D3D3EEE4D5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758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DBD44-3682-4BF1-BBC7-B247D8167B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49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RC Welcom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og\Dropbox\MRC Style Guide\Current logo\MRC logo.jpg"/>
          <p:cNvPicPr>
            <a:picLocks noChangeAspect="1" noChangeArrowheads="1"/>
          </p:cNvPicPr>
          <p:nvPr userDrawn="1"/>
        </p:nvPicPr>
        <p:blipFill>
          <a:blip r:embed="rId2" cstate="print"/>
          <a:srcRect t="21407"/>
          <a:stretch>
            <a:fillRect/>
          </a:stretch>
        </p:blipFill>
        <p:spPr bwMode="auto">
          <a:xfrm>
            <a:off x="684213" y="509588"/>
            <a:ext cx="780256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4302125" y="1042988"/>
            <a:ext cx="4373563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0" i="1" u="none" strike="noStrike" kern="1200" cap="none" spc="0" normalizeH="0" baseline="0" noProof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Delighting in God, Displaying His glory</a:t>
            </a:r>
          </a:p>
        </p:txBody>
      </p:sp>
      <p:sp>
        <p:nvSpPr>
          <p:cNvPr id="9" name="Content Placeholder 2"/>
          <p:cNvSpPr txBox="1"/>
          <p:nvPr userDrawn="1"/>
        </p:nvSpPr>
        <p:spPr>
          <a:xfrm>
            <a:off x="107950" y="5965825"/>
            <a:ext cx="8856663" cy="70326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Please feel welcome to join us in the prayer room before or after the service and stay around for tea, coffee and biscuits afterwards.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Please switch all phones off or to aeroplane mode.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23850" y="5300663"/>
            <a:ext cx="8351838" cy="665162"/>
          </a:xfrm>
          <a:effectLst/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" y="1647507"/>
            <a:ext cx="9123425" cy="356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33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 marL="467995" indent="-467995"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FDAA76-ABF7-4A3E-9052-1AF931A187D2}" type="datetimeFigureOut">
              <a:rPr lang="en-GB" smtClean="0">
                <a:solidFill>
                  <a:srgbClr val="000000"/>
                </a:solidFill>
              </a:rPr>
              <a:t>30/06/2019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52EE7D-F953-4B6C-8512-F558688DC66B}" type="slidenum">
              <a:rPr lang="en-GB" smtClean="0">
                <a:solidFill>
                  <a:srgbClr val="000000"/>
                </a:solidFill>
              </a:r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2381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605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34680" y="116632"/>
            <a:ext cx="5257800" cy="6626225"/>
          </a:xfrm>
        </p:spPr>
        <p:txBody>
          <a:bodyPr anchor="ctr"/>
          <a:lstStyle>
            <a:lvl1pPr marL="0" indent="0" algn="ctr">
              <a:spcAft>
                <a:spcPts val="1800"/>
              </a:spcAft>
              <a:defRPr sz="3200" b="1" i="1">
                <a:solidFill>
                  <a:srgbClr val="002060"/>
                </a:solidFill>
                <a:effectLst/>
              </a:defRPr>
            </a:lvl1pPr>
            <a:lvl2pPr marL="0" indent="0" algn="ctr">
              <a:spcBef>
                <a:spcPts val="385"/>
              </a:spcBef>
              <a:spcAft>
                <a:spcPts val="1800"/>
              </a:spcAft>
              <a:defRPr sz="3200" baseline="0">
                <a:solidFill>
                  <a:srgbClr val="002060"/>
                </a:solidFill>
                <a:effectLst/>
                <a:latin typeface="+mn-lt"/>
              </a:defRPr>
            </a:lvl2pPr>
            <a:lvl3pPr marL="0" indent="0" algn="ctr">
              <a:spcBef>
                <a:spcPts val="285"/>
              </a:spcBef>
              <a:defRPr sz="3200">
                <a:solidFill>
                  <a:schemeClr val="tx1"/>
                </a:solidFill>
                <a:effectLst/>
                <a:latin typeface="+mj-lt"/>
              </a:defRPr>
            </a:lvl3pPr>
          </a:lstStyle>
          <a:p>
            <a:pPr lvl="0"/>
            <a:r>
              <a:rPr lang="en-US" dirty="0"/>
              <a:t>Notice Title</a:t>
            </a:r>
          </a:p>
          <a:p>
            <a:pPr lvl="1"/>
            <a:r>
              <a:rPr lang="en-US" dirty="0"/>
              <a:t>Date, time and place</a:t>
            </a:r>
          </a:p>
          <a:p>
            <a:pPr lvl="2"/>
            <a:r>
              <a:rPr lang="en-US" dirty="0"/>
              <a:t>Information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348038" cy="68580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68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Pa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9388" y="188913"/>
            <a:ext cx="8785225" cy="6335712"/>
          </a:xfrm>
        </p:spPr>
        <p:txBody>
          <a:bodyPr anchor="ctr"/>
          <a:lstStyle>
            <a:lvl1pPr marL="0" indent="0" algn="ctr">
              <a:defRPr sz="4400" b="1" baseline="0">
                <a:effectLst/>
              </a:defRPr>
            </a:lvl1pPr>
            <a:lvl2pPr marL="0" indent="0" algn="ctr">
              <a:spcBef>
                <a:spcPts val="530"/>
              </a:spcBef>
              <a:defRPr sz="3200" i="1">
                <a:effectLst/>
                <a:latin typeface="+mj-lt"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/>
              <a:t>Bible Reading</a:t>
            </a:r>
          </a:p>
          <a:p>
            <a:pPr lvl="1"/>
            <a:r>
              <a:rPr lang="en-US" dirty="0"/>
              <a:t>Page range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79453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mon Poi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 descr="https://gm1.ggpht.com/tMonhsJY2v1S4tGAQoaJ84YmEu6cecR5WoBGz-fdDtigyMMKzW_Vqyu3nto1bwtPZOQiajhoRh9ktu0txB_QsTUwogccP1hDth4ncnRw1Kp3RMj_O0CmC57xfpE35fbIf6TI0ylO5XfsdblbNkIwnazdKS7YL_sDtbDMsBGstzu1JZt-_HQNIbpTV7yGnC4m8w1DRr7YbBEUAPsnnCQYjWuDpEhx-jgl_N1vcXl5PG46V5GdiciwySEU5_rkb5eJDP3f_-6DbTBn1BXqRiZ6OebGrhWhBxiDco_5M_tyK5aJqUB5JmsdENWCkjvGEiZfvON2u4HjwBk45zugcKG-Z9zigAGmdQ0-eMegPTj0OJorBwzSZrcb1TSYHadxp9Ghyv1wRgc2zTd5OKSXhAOi9WHDS_qP-mJb8qJuQfRSVMiMTijqWLuwpLvkh586a6Kt5UNgjE_sU6KMiVnTPEWGRyVDlTtwj_rRWgJGm2IwlprXwDtNPFErXzwZUFdODgeJm_1EbzXT81wmOn5w6LhquT1V1p_RMiFqGkfKAysiLh8qKamPFbgBFqitReFZIumGbaPuuXfSCxQUupn_s1b10pGbFEv65JTQq3qf=w316-h628-l75-ft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7044" name="AutoShape 4" descr="https://gm1.ggpht.com/tMonhsJY2v1S4tGAQoaJ84YmEu6cecR5WoBGz-fdDtigyMMKzW_Vqyu3nto1bwtPZOQiajhoRh9ktu0txB_QsTUwogccP1hDth4ncnRw1Kp3RMj_O0CmC57xfpE35fbIf6TI0ylO5XfsdblbNkIwnazdKS7YL_sDtbDMsBGstzu1JZt-_HQNIbpTV7yGnC4m8w1DRr7YbBEUAPsnnCQYjWuDpEhx-jgl_N1vcXl5PG46V5GdiciwySEU5_rkb5eJDP3f_-6DbTBn1BXqRiZ6OebGrhWhBxiDco_5M_tyK5aJqUB5JmsdENWCkjvGEiZfvON2u4HjwBk45zugcKG-Z9zigAGmdQ0-eMegPTj0OJorBwzSZrcb1TSYHadxp9Ghyv1wRgc2zTd5OKSXhAOi9WHDS_qP-mJb8qJuQfRSVMiMTijqWLuwpLvkh586a6Kt5UNgjE_sU6KMiVnTPEWGRyVDlTtwj_rRWgJGm2IwlprXwDtNPFErXzwZUFdODgeJm_1EbzXT81wmOn5w6LhquT1V1p_RMiFqGkfKAysiLh8qKamPFbgBFqitReFZIumGbaPuuXfSCxQUupn_s1b10pGbFEv65JTQq3qf=w316-h628-l75-ft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7047" name="AutoShape 7" descr="Displaying ElijahPanel2.jpe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7049" name="AutoShape 9" descr="Displaying ElijahPanel2.jpe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7051" name="AutoShape 11" descr="Displaying ElijahPanel2.jpe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2946" name="AutoShape 2" descr="Displaying LastSupperPanel.jpe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2948" name="AutoShape 4" descr="Displaying LastSupperPanel.jpe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2950" name="AutoShape 6" descr="Displaying LastSupperPanel.jpe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" name="AutoShape 2" descr="Displaying PhilippiansPanel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3" name="AutoShape 4" descr="Displaying PhilippiansPanel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35251" y="189185"/>
            <a:ext cx="5329237" cy="6480175"/>
          </a:xfrm>
        </p:spPr>
        <p:txBody>
          <a:bodyPr/>
          <a:lstStyle>
            <a:lvl1pPr marL="0" indent="0" algn="ctr">
              <a:defRPr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 algn="ctr">
              <a:spcBef>
                <a:spcPts val="430"/>
              </a:spcBef>
              <a:spcAft>
                <a:spcPts val="1800"/>
              </a:spcAft>
              <a:defRPr sz="2800">
                <a:solidFill>
                  <a:schemeClr val="tx1"/>
                </a:solidFill>
                <a:latin typeface="+mj-lt"/>
              </a:defRPr>
            </a:lvl2pPr>
            <a:lvl3pPr marL="323850" indent="-323850" algn="l">
              <a:spcBef>
                <a:spcPts val="430"/>
              </a:spcBef>
              <a:spcAft>
                <a:spcPts val="1200"/>
              </a:spcAft>
              <a:buFont typeface="Century Gothic" panose="020B0502020202020204" pitchFamily="34" charset="0"/>
              <a:buChar char="…"/>
              <a:defRPr sz="2400">
                <a:solidFill>
                  <a:schemeClr val="tx1"/>
                </a:solidFill>
                <a:effectLst/>
                <a:latin typeface="+mj-lt"/>
              </a:defRPr>
            </a:lvl3pPr>
          </a:lstStyle>
          <a:p>
            <a:pPr lvl="0"/>
            <a:r>
              <a:rPr lang="en-US" dirty="0"/>
              <a:t>Sermon Title</a:t>
            </a:r>
          </a:p>
          <a:p>
            <a:pPr lvl="1"/>
            <a:r>
              <a:rPr lang="en-US" dirty="0"/>
              <a:t>Passage</a:t>
            </a:r>
          </a:p>
          <a:p>
            <a:pPr lvl="2"/>
            <a:r>
              <a:rPr lang="en-US" dirty="0"/>
              <a:t>Sermon points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562"/>
            <a:ext cx="3463435" cy="690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59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0"/>
            <a:ext cx="334803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/>
          <a:srcRect l="32150" t="13432" r="32150" b="13432"/>
          <a:stretch>
            <a:fillRect/>
          </a:stretch>
        </p:blipFill>
        <p:spPr bwMode="auto">
          <a:xfrm>
            <a:off x="0" y="0"/>
            <a:ext cx="3348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3635896" y="116632"/>
            <a:ext cx="5257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MS PGothic" panose="020B0600070205080204" pitchFamily="34" charset="-128"/>
                <a:cs typeface="Arial" panose="020B0604020202020204" pitchFamily="34" charset="0"/>
              </a:rPr>
              <a:t>Please stay around for tea &amp; coffee </a:t>
            </a:r>
          </a:p>
          <a:p>
            <a:pPr marL="274955" marR="0" lvl="0" indent="-274955" algn="ctr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MS PGothic" panose="020B0600070205080204" pitchFamily="34" charset="-128"/>
                <a:cs typeface="Arial" panose="020B0604020202020204" pitchFamily="34" charset="0"/>
              </a:rPr>
              <a:t>Weekly events…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1052736"/>
            <a:ext cx="5257800" cy="568863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effectLst/>
              </a:defRPr>
            </a:lvl1pPr>
            <a:lvl2pPr marL="360045" indent="0" algn="l">
              <a:spcAft>
                <a:spcPts val="2000"/>
              </a:spcAft>
              <a:defRPr sz="2000" baseline="0">
                <a:solidFill>
                  <a:schemeClr val="tx1"/>
                </a:solidFill>
                <a:effectLst/>
                <a:latin typeface="+mj-lt"/>
              </a:defRPr>
            </a:lvl2pPr>
          </a:lstStyle>
          <a:p>
            <a:pPr lvl="0"/>
            <a:r>
              <a:rPr lang="en-US" dirty="0"/>
              <a:t>Event</a:t>
            </a:r>
          </a:p>
          <a:p>
            <a:pPr lvl="1"/>
            <a:r>
              <a:rPr lang="en-US" dirty="0"/>
              <a:t>Day, time @ location</a:t>
            </a:r>
          </a:p>
        </p:txBody>
      </p:sp>
    </p:spTree>
    <p:extLst>
      <p:ext uri="{BB962C8B-B14F-4D97-AF65-F5344CB8AC3E}">
        <p14:creationId xmlns:p14="http://schemas.microsoft.com/office/powerpoint/2010/main" val="3719777096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3553-2738-4D19-A397-F767A3029AC8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1E9E-BC90-45F6-9926-A4BE49948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99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34680" y="116632"/>
            <a:ext cx="5257800" cy="6626225"/>
          </a:xfrm>
        </p:spPr>
        <p:txBody>
          <a:bodyPr anchor="ctr"/>
          <a:lstStyle>
            <a:lvl1pPr marL="0" indent="0" algn="ctr">
              <a:spcAft>
                <a:spcPts val="1800"/>
              </a:spcAft>
              <a:defRPr sz="3200" b="1" i="1">
                <a:solidFill>
                  <a:srgbClr val="002060"/>
                </a:solidFill>
                <a:effectLst/>
              </a:defRPr>
            </a:lvl1pPr>
            <a:lvl2pPr marL="0" indent="0" algn="ctr">
              <a:spcBef>
                <a:spcPts val="385"/>
              </a:spcBef>
              <a:spcAft>
                <a:spcPts val="1800"/>
              </a:spcAft>
              <a:defRPr sz="3200" baseline="0">
                <a:solidFill>
                  <a:srgbClr val="002060"/>
                </a:solidFill>
                <a:effectLst/>
                <a:latin typeface="+mn-lt"/>
              </a:defRPr>
            </a:lvl2pPr>
            <a:lvl3pPr marL="0" indent="0" algn="ctr">
              <a:spcBef>
                <a:spcPts val="285"/>
              </a:spcBef>
              <a:defRPr sz="3200">
                <a:solidFill>
                  <a:schemeClr val="tx1"/>
                </a:solidFill>
                <a:effectLst/>
                <a:latin typeface="+mj-lt"/>
              </a:defRPr>
            </a:lvl3pPr>
          </a:lstStyle>
          <a:p>
            <a:pPr lvl="0"/>
            <a:r>
              <a:rPr lang="en-US" dirty="0"/>
              <a:t>Notice Title</a:t>
            </a:r>
          </a:p>
          <a:p>
            <a:pPr lvl="1"/>
            <a:r>
              <a:rPr lang="en-US" dirty="0"/>
              <a:t>Date, time and place</a:t>
            </a:r>
          </a:p>
          <a:p>
            <a:pPr lvl="2"/>
            <a:r>
              <a:rPr lang="en-US" dirty="0"/>
              <a:t>Information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348038" cy="685800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Pa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9388" y="188913"/>
            <a:ext cx="8785225" cy="6335712"/>
          </a:xfrm>
        </p:spPr>
        <p:txBody>
          <a:bodyPr anchor="ctr"/>
          <a:lstStyle>
            <a:lvl1pPr marL="0" indent="0" algn="ctr">
              <a:defRPr sz="4400" b="1" baseline="0">
                <a:effectLst/>
              </a:defRPr>
            </a:lvl1pPr>
            <a:lvl2pPr marL="0" indent="0" algn="ctr">
              <a:spcBef>
                <a:spcPts val="530"/>
              </a:spcBef>
              <a:defRPr sz="3200" i="1">
                <a:effectLst/>
                <a:latin typeface="+mj-lt"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/>
              <a:t>Bible Reading</a:t>
            </a:r>
          </a:p>
          <a:p>
            <a:pPr lvl="1"/>
            <a:r>
              <a:rPr lang="en-US" dirty="0"/>
              <a:t>Page range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mo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 descr="https://gm1.ggpht.com/tMonhsJY2v1S4tGAQoaJ84YmEu6cecR5WoBGz-fdDtigyMMKzW_Vqyu3nto1bwtPZOQiajhoRh9ktu0txB_QsTUwogccP1hDth4ncnRw1Kp3RMj_O0CmC57xfpE35fbIf6TI0ylO5XfsdblbNkIwnazdKS7YL_sDtbDMsBGstzu1JZt-_HQNIbpTV7yGnC4m8w1DRr7YbBEUAPsnnCQYjWuDpEhx-jgl_N1vcXl5PG46V5GdiciwySEU5_rkb5eJDP3f_-6DbTBn1BXqRiZ6OebGrhWhBxiDco_5M_tyK5aJqUB5JmsdENWCkjvGEiZfvON2u4HjwBk45zugcKG-Z9zigAGmdQ0-eMegPTj0OJorBwzSZrcb1TSYHadxp9Ghyv1wRgc2zTd5OKSXhAOi9WHDS_qP-mJb8qJuQfRSVMiMTijqWLuwpLvkh586a6Kt5UNgjE_sU6KMiVnTPEWGRyVDlTtwj_rRWgJGm2IwlprXwDtNPFErXzwZUFdODgeJm_1EbzXT81wmOn5w6LhquT1V1p_RMiFqGkfKAysiLh8qKamPFbgBFqitReFZIumGbaPuuXfSCxQUupn_s1b10pGbFEv65JTQq3qf=w316-h628-l75-ft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7044" name="AutoShape 4" descr="https://gm1.ggpht.com/tMonhsJY2v1S4tGAQoaJ84YmEu6cecR5WoBGz-fdDtigyMMKzW_Vqyu3nto1bwtPZOQiajhoRh9ktu0txB_QsTUwogccP1hDth4ncnRw1Kp3RMj_O0CmC57xfpE35fbIf6TI0ylO5XfsdblbNkIwnazdKS7YL_sDtbDMsBGstzu1JZt-_HQNIbpTV7yGnC4m8w1DRr7YbBEUAPsnnCQYjWuDpEhx-jgl_N1vcXl5PG46V5GdiciwySEU5_rkb5eJDP3f_-6DbTBn1BXqRiZ6OebGrhWhBxiDco_5M_tyK5aJqUB5JmsdENWCkjvGEiZfvON2u4HjwBk45zugcKG-Z9zigAGmdQ0-eMegPTj0OJorBwzSZrcb1TSYHadxp9Ghyv1wRgc2zTd5OKSXhAOi9WHDS_qP-mJb8qJuQfRSVMiMTijqWLuwpLvkh586a6Kt5UNgjE_sU6KMiVnTPEWGRyVDlTtwj_rRWgJGm2IwlprXwDtNPFErXzwZUFdODgeJm_1EbzXT81wmOn5w6LhquT1V1p_RMiFqGkfKAysiLh8qKamPFbgBFqitReFZIumGbaPuuXfSCxQUupn_s1b10pGbFEv65JTQq3qf=w316-h628-l75-ft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7047" name="AutoShape 7" descr="Displaying ElijahPanel2.jpe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7049" name="AutoShape 9" descr="Displaying ElijahPanel2.jpe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7051" name="AutoShape 11" descr="Displaying ElijahPanel2.jpe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2946" name="AutoShape 2" descr="Displaying LastSupperPanel.jpe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2948" name="AutoShape 4" descr="Displaying LastSupperPanel.jpe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2950" name="AutoShape 6" descr="Displaying LastSupperPanel.jpe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" name="AutoShape 2" descr="Displaying PhilippiansPanel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3" name="AutoShape 4" descr="Displaying PhilippiansPanel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35251" y="189185"/>
            <a:ext cx="5329237" cy="6480175"/>
          </a:xfrm>
        </p:spPr>
        <p:txBody>
          <a:bodyPr/>
          <a:lstStyle>
            <a:lvl1pPr marL="0" indent="0" algn="ctr">
              <a:defRPr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 algn="ctr">
              <a:spcBef>
                <a:spcPts val="430"/>
              </a:spcBef>
              <a:spcAft>
                <a:spcPts val="1800"/>
              </a:spcAft>
              <a:defRPr sz="2800">
                <a:solidFill>
                  <a:schemeClr val="tx1"/>
                </a:solidFill>
                <a:latin typeface="+mj-lt"/>
              </a:defRPr>
            </a:lvl2pPr>
            <a:lvl3pPr marL="323850" indent="-323850" algn="l">
              <a:spcBef>
                <a:spcPts val="430"/>
              </a:spcBef>
              <a:spcAft>
                <a:spcPts val="1200"/>
              </a:spcAft>
              <a:buFont typeface="Century Gothic" panose="020B0502020202020204" pitchFamily="34" charset="0"/>
              <a:buChar char="…"/>
              <a:defRPr sz="2400">
                <a:solidFill>
                  <a:schemeClr val="tx1"/>
                </a:solidFill>
                <a:effectLst/>
                <a:latin typeface="+mj-lt"/>
              </a:defRPr>
            </a:lvl3pPr>
          </a:lstStyle>
          <a:p>
            <a:pPr lvl="0"/>
            <a:r>
              <a:rPr lang="en-US" dirty="0"/>
              <a:t>Sermon Title</a:t>
            </a:r>
          </a:p>
          <a:p>
            <a:pPr lvl="1"/>
            <a:r>
              <a:rPr lang="en-US" dirty="0"/>
              <a:t>Passage</a:t>
            </a:r>
          </a:p>
          <a:p>
            <a:pPr lvl="2"/>
            <a:r>
              <a:rPr lang="en-US" dirty="0"/>
              <a:t>Sermon points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6" y="1936"/>
            <a:ext cx="3437109" cy="685412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0"/>
            <a:ext cx="334803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/>
          <a:srcRect l="32150" t="13432" r="32150" b="13432"/>
          <a:stretch>
            <a:fillRect/>
          </a:stretch>
        </p:blipFill>
        <p:spPr bwMode="auto">
          <a:xfrm>
            <a:off x="0" y="0"/>
            <a:ext cx="3348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3635896" y="116632"/>
            <a:ext cx="5257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MS PGothic" panose="020B0600070205080204" pitchFamily="34" charset="-128"/>
                <a:cs typeface="Arial" panose="020B0604020202020204" pitchFamily="34" charset="0"/>
              </a:rPr>
              <a:t>Please stay around for tea &amp; coffee </a:t>
            </a:r>
          </a:p>
          <a:p>
            <a:pPr marL="274955" marR="0" lvl="0" indent="-274955" algn="ctr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MS PGothic" panose="020B0600070205080204" pitchFamily="34" charset="-128"/>
                <a:cs typeface="Arial" panose="020B0604020202020204" pitchFamily="34" charset="0"/>
              </a:rPr>
              <a:t>Weekly events…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1052736"/>
            <a:ext cx="5257800" cy="568863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effectLst/>
              </a:defRPr>
            </a:lvl1pPr>
            <a:lvl2pPr marL="360045" indent="0" algn="l">
              <a:spcAft>
                <a:spcPts val="2000"/>
              </a:spcAft>
              <a:defRPr sz="2000" baseline="0">
                <a:solidFill>
                  <a:schemeClr val="tx1"/>
                </a:solidFill>
                <a:effectLst/>
                <a:latin typeface="+mj-lt"/>
              </a:defRPr>
            </a:lvl2pPr>
          </a:lstStyle>
          <a:p>
            <a:pPr lvl="0"/>
            <a:r>
              <a:rPr lang="en-US" dirty="0"/>
              <a:t>Event</a:t>
            </a:r>
          </a:p>
          <a:p>
            <a:pPr lvl="1"/>
            <a:r>
              <a:rPr lang="en-US" dirty="0"/>
              <a:t>Day, time @ location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A816-0051-40DD-9872-4FCBD043843D}" type="datetimeFigureOut">
              <a:rPr lang="en-US" smtClean="0"/>
              <a:pPr/>
              <a:t>6/30/2019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A680-7B50-410B-AFFA-49F5AA96C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45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A816-0051-40DD-9872-4FCBD043843D}" type="datetimeFigureOut">
              <a:rPr lang="en-US" smtClean="0"/>
              <a:pPr/>
              <a:t>6/30/2019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A680-7B50-410B-AFFA-49F5AA96C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13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88913"/>
            <a:ext cx="8785225" cy="6335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6570663"/>
            <a:ext cx="3836987" cy="287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D1D1F0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D1D1F0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D1D1F0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D1D1F0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D1D1F0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FFFF00"/>
          </a:solidFill>
          <a:latin typeface="Lucida Sans Unicode" panose="020B0602030504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FFFF00"/>
          </a:solidFill>
          <a:latin typeface="Lucida Sans Unicode" panose="020B0602030504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FFFF00"/>
          </a:solidFill>
          <a:latin typeface="Lucida Sans Unicode" panose="020B0602030504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FFFF00"/>
          </a:solidFill>
          <a:latin typeface="Lucida Sans Unicode" panose="020B0602030504020204" pitchFamily="34" charset="0"/>
        </a:defRPr>
      </a:lvl9pPr>
    </p:titleStyle>
    <p:bodyStyle>
      <a:lvl1pPr marL="900430" indent="-900430" algn="l" rtl="0" eaLnBrk="0" fontAlgn="base" hangingPunct="0">
        <a:spcBef>
          <a:spcPct val="10000"/>
        </a:spcBef>
        <a:spcAft>
          <a:spcPct val="0"/>
        </a:spcAft>
        <a:defRPr sz="36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MS PGothic" panose="020B0600070205080204" pitchFamily="34" charset="-128"/>
          <a:cs typeface="+mn-cs"/>
        </a:defRPr>
      </a:lvl1pPr>
      <a:lvl2pPr marL="1082675" indent="-3175" algn="r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anose="020B0604020202020204" pitchFamily="34" charset="0"/>
          <a:ea typeface="MS PGothic" panose="020B0600070205080204" pitchFamily="34" charset="-128"/>
        </a:defRPr>
      </a:lvl2pPr>
      <a:lvl3pPr marL="1262380" indent="-347980" algn="r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anose="020B0604020202020204" pitchFamily="34" charset="0"/>
          <a:ea typeface="MS PGothic" panose="020B0600070205080204" pitchFamily="34" charset="-128"/>
        </a:defRPr>
      </a:lvl3pPr>
      <a:lvl4pPr marL="1441450" indent="-69850" algn="r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anose="020B0604020202020204" pitchFamily="34" charset="0"/>
          <a:ea typeface="MS PGothic" panose="020B0600070205080204" pitchFamily="34" charset="-128"/>
        </a:defRPr>
      </a:lvl4pPr>
      <a:lvl5pPr marL="1621155" indent="208280" algn="r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anose="020B0604020202020204" pitchFamily="34" charset="0"/>
          <a:ea typeface="MS PGothic" panose="020B0600070205080204" pitchFamily="34" charset="-128"/>
        </a:defRPr>
      </a:lvl5pPr>
      <a:lvl6pPr marL="2078355" algn="r" rtl="0" eaLnBrk="1" fontAlgn="base" hangingPunct="1">
        <a:spcBef>
          <a:spcPct val="20000"/>
        </a:spcBef>
        <a:spcAft>
          <a:spcPct val="0"/>
        </a:spcAft>
        <a:defRPr sz="1000">
          <a:solidFill>
            <a:srgbClr val="FFFF00"/>
          </a:solidFill>
          <a:latin typeface="Arial" panose="020B0604020202020204" pitchFamily="34" charset="0"/>
        </a:defRPr>
      </a:lvl6pPr>
      <a:lvl7pPr marL="2535555" algn="r" rtl="0" eaLnBrk="1" fontAlgn="base" hangingPunct="1">
        <a:spcBef>
          <a:spcPct val="20000"/>
        </a:spcBef>
        <a:spcAft>
          <a:spcPct val="0"/>
        </a:spcAft>
        <a:defRPr sz="1000">
          <a:solidFill>
            <a:srgbClr val="FFFF00"/>
          </a:solidFill>
          <a:latin typeface="Arial" panose="020B0604020202020204" pitchFamily="34" charset="0"/>
        </a:defRPr>
      </a:lvl7pPr>
      <a:lvl8pPr marL="2992755" algn="r" rtl="0" eaLnBrk="1" fontAlgn="base" hangingPunct="1">
        <a:spcBef>
          <a:spcPct val="20000"/>
        </a:spcBef>
        <a:spcAft>
          <a:spcPct val="0"/>
        </a:spcAft>
        <a:defRPr sz="1000">
          <a:solidFill>
            <a:srgbClr val="FFFF00"/>
          </a:solidFill>
          <a:latin typeface="Arial" panose="020B0604020202020204" pitchFamily="34" charset="0"/>
        </a:defRPr>
      </a:lvl8pPr>
      <a:lvl9pPr marL="3449955" algn="r" rtl="0" eaLnBrk="1" fontAlgn="base" hangingPunct="1">
        <a:spcBef>
          <a:spcPct val="20000"/>
        </a:spcBef>
        <a:spcAft>
          <a:spcPct val="0"/>
        </a:spcAft>
        <a:defRPr sz="1000">
          <a:solidFill>
            <a:srgbClr val="FFFF00"/>
          </a:solidFill>
          <a:latin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7A816-0051-40DD-9872-4FCBD043843D}" type="datetimeFigureOut">
              <a:rPr lang="en-US" smtClean="0"/>
              <a:pPr/>
              <a:t>6/30/2019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EA680-7B50-410B-AFFA-49F5AA96C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10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A026C30-928B-4908-B806-417D1808A9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04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88913"/>
            <a:ext cx="8785225" cy="6335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6570663"/>
            <a:ext cx="3836987" cy="287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99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D1D1F0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D1D1F0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D1D1F0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D1D1F0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D1D1F0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FFFF00"/>
          </a:solidFill>
          <a:latin typeface="Lucida Sans Unicode" panose="020B0602030504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FFFF00"/>
          </a:solidFill>
          <a:latin typeface="Lucida Sans Unicode" panose="020B0602030504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FFFF00"/>
          </a:solidFill>
          <a:latin typeface="Lucida Sans Unicode" panose="020B0602030504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FFFF00"/>
          </a:solidFill>
          <a:latin typeface="Lucida Sans Unicode" panose="020B0602030504020204" pitchFamily="34" charset="0"/>
        </a:defRPr>
      </a:lvl9pPr>
    </p:titleStyle>
    <p:bodyStyle>
      <a:lvl1pPr marL="900430" indent="-900430" algn="l" rtl="0" eaLnBrk="0" fontAlgn="base" hangingPunct="0">
        <a:spcBef>
          <a:spcPct val="10000"/>
        </a:spcBef>
        <a:spcAft>
          <a:spcPct val="0"/>
        </a:spcAft>
        <a:defRPr sz="36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MS PGothic" panose="020B0600070205080204" pitchFamily="34" charset="-128"/>
          <a:cs typeface="+mn-cs"/>
        </a:defRPr>
      </a:lvl1pPr>
      <a:lvl2pPr marL="1082675" indent="-3175" algn="r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anose="020B0604020202020204" pitchFamily="34" charset="0"/>
          <a:ea typeface="MS PGothic" panose="020B0600070205080204" pitchFamily="34" charset="-128"/>
        </a:defRPr>
      </a:lvl2pPr>
      <a:lvl3pPr marL="1262380" indent="-347980" algn="r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anose="020B0604020202020204" pitchFamily="34" charset="0"/>
          <a:ea typeface="MS PGothic" panose="020B0600070205080204" pitchFamily="34" charset="-128"/>
        </a:defRPr>
      </a:lvl3pPr>
      <a:lvl4pPr marL="1441450" indent="-69850" algn="r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anose="020B0604020202020204" pitchFamily="34" charset="0"/>
          <a:ea typeface="MS PGothic" panose="020B0600070205080204" pitchFamily="34" charset="-128"/>
        </a:defRPr>
      </a:lvl4pPr>
      <a:lvl5pPr marL="1621155" indent="208280" algn="r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anose="020B0604020202020204" pitchFamily="34" charset="0"/>
          <a:ea typeface="MS PGothic" panose="020B0600070205080204" pitchFamily="34" charset="-128"/>
        </a:defRPr>
      </a:lvl5pPr>
      <a:lvl6pPr marL="2078355" algn="r" rtl="0" eaLnBrk="1" fontAlgn="base" hangingPunct="1">
        <a:spcBef>
          <a:spcPct val="20000"/>
        </a:spcBef>
        <a:spcAft>
          <a:spcPct val="0"/>
        </a:spcAft>
        <a:defRPr sz="1000">
          <a:solidFill>
            <a:srgbClr val="FFFF00"/>
          </a:solidFill>
          <a:latin typeface="Arial" panose="020B0604020202020204" pitchFamily="34" charset="0"/>
        </a:defRPr>
      </a:lvl6pPr>
      <a:lvl7pPr marL="2535555" algn="r" rtl="0" eaLnBrk="1" fontAlgn="base" hangingPunct="1">
        <a:spcBef>
          <a:spcPct val="20000"/>
        </a:spcBef>
        <a:spcAft>
          <a:spcPct val="0"/>
        </a:spcAft>
        <a:defRPr sz="1000">
          <a:solidFill>
            <a:srgbClr val="FFFF00"/>
          </a:solidFill>
          <a:latin typeface="Arial" panose="020B0604020202020204" pitchFamily="34" charset="0"/>
        </a:defRPr>
      </a:lvl7pPr>
      <a:lvl8pPr marL="2992755" algn="r" rtl="0" eaLnBrk="1" fontAlgn="base" hangingPunct="1">
        <a:spcBef>
          <a:spcPct val="20000"/>
        </a:spcBef>
        <a:spcAft>
          <a:spcPct val="0"/>
        </a:spcAft>
        <a:defRPr sz="1000">
          <a:solidFill>
            <a:srgbClr val="FFFF00"/>
          </a:solidFill>
          <a:latin typeface="Arial" panose="020B0604020202020204" pitchFamily="34" charset="0"/>
        </a:defRPr>
      </a:lvl8pPr>
      <a:lvl9pPr marL="3449955" algn="r" rtl="0" eaLnBrk="1" fontAlgn="base" hangingPunct="1">
        <a:spcBef>
          <a:spcPct val="20000"/>
        </a:spcBef>
        <a:spcAft>
          <a:spcPct val="0"/>
        </a:spcAft>
        <a:defRPr sz="1000">
          <a:solidFill>
            <a:srgbClr val="FFFF00"/>
          </a:solidFill>
          <a:latin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Sunday 30</a:t>
            </a:r>
            <a:r>
              <a:rPr lang="en-GB" baseline="30000" dirty="0"/>
              <a:t>th</a:t>
            </a:r>
            <a:r>
              <a:rPr lang="en-GB" dirty="0"/>
              <a:t> June 2019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PT" sz="4000" b="1" i="1" dirty="0">
                <a:latin typeface="Arial" pitchFamily="34" charset="0"/>
                <a:cs typeface="Arial" pitchFamily="34" charset="0"/>
              </a:rPr>
              <a:t>	Shukran, Kam-sa-hae</a:t>
            </a:r>
            <a:r>
              <a:rPr lang="en-GB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en-GB" sz="4000" b="1" dirty="0">
                <a:latin typeface="Arial" pitchFamily="34" charset="0"/>
                <a:cs typeface="Arial" pitchFamily="34" charset="0"/>
              </a:rPr>
            </a:br>
            <a:r>
              <a:rPr lang="es-ES_tradnl" sz="4000" b="1" i="1" dirty="0">
                <a:latin typeface="Arial" pitchFamily="34" charset="0"/>
                <a:cs typeface="Arial" pitchFamily="34" charset="0"/>
              </a:rPr>
              <a:t>Gracias, </a:t>
            </a:r>
            <a:r>
              <a:rPr lang="es-ES_tradnl" sz="4000" b="1" i="1" dirty="0" err="1">
                <a:latin typeface="Arial" pitchFamily="34" charset="0"/>
                <a:cs typeface="Arial" pitchFamily="34" charset="0"/>
              </a:rPr>
              <a:t>Asante</a:t>
            </a:r>
            <a:r>
              <a:rPr lang="en-GB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en-GB" sz="4000" b="1" dirty="0">
                <a:latin typeface="Arial" pitchFamily="34" charset="0"/>
                <a:cs typeface="Arial" pitchFamily="34" charset="0"/>
              </a:rPr>
            </a:br>
            <a:r>
              <a:rPr lang="pt-PT" sz="4000" b="1" i="1" dirty="0">
                <a:latin typeface="Arial" pitchFamily="34" charset="0"/>
                <a:cs typeface="Arial" pitchFamily="34" charset="0"/>
              </a:rPr>
              <a:t>Shukran, Kam-sa-hae</a:t>
            </a:r>
            <a:r>
              <a:rPr lang="en-GB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en-GB" sz="4000" b="1" dirty="0">
                <a:latin typeface="Arial" pitchFamily="34" charset="0"/>
                <a:cs typeface="Arial" pitchFamily="34" charset="0"/>
              </a:rPr>
            </a:br>
            <a:r>
              <a:rPr lang="es-ES_tradnl" sz="4000" b="1" i="1" dirty="0">
                <a:latin typeface="Arial" pitchFamily="34" charset="0"/>
                <a:cs typeface="Arial" pitchFamily="34" charset="0"/>
              </a:rPr>
              <a:t>Gracias, </a:t>
            </a:r>
            <a:r>
              <a:rPr lang="es-ES_tradnl" sz="4000" b="1" i="1" dirty="0" err="1">
                <a:latin typeface="Arial" pitchFamily="34" charset="0"/>
                <a:cs typeface="Arial" pitchFamily="34" charset="0"/>
              </a:rPr>
              <a:t>Asante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-459432"/>
            <a:ext cx="8686800" cy="685800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None/>
            </a:pPr>
            <a:endParaRPr lang="en-GB" sz="3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	For everything you give us, 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Thank You, Lord.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  <a:cs typeface="Arial" pitchFamily="34" charset="0"/>
              </a:rPr>
              <a:t>For people who surround us, 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Thank you, Lord.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	For everlasting kindness, 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Thank You, Lord.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  <a:cs typeface="Arial" pitchFamily="34" charset="0"/>
              </a:rPr>
              <a:t>And for your faithful presence, 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Thank You, Lord.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en-GB" sz="3600" b="1" dirty="0">
                <a:latin typeface="Arial" pitchFamily="34" charset="0"/>
                <a:cs typeface="Arial" pitchFamily="34" charset="0"/>
              </a:rPr>
              <a:t> 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PT" sz="4000" b="1" i="1" dirty="0">
                <a:latin typeface="Arial" pitchFamily="34" charset="0"/>
                <a:cs typeface="Arial" pitchFamily="34" charset="0"/>
              </a:rPr>
              <a:t>	Shukran, Kam-sa-hae</a:t>
            </a:r>
            <a:r>
              <a:rPr lang="en-GB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en-GB" sz="4000" b="1" dirty="0">
                <a:latin typeface="Arial" pitchFamily="34" charset="0"/>
                <a:cs typeface="Arial" pitchFamily="34" charset="0"/>
              </a:rPr>
            </a:br>
            <a:r>
              <a:rPr lang="es-ES_tradnl" sz="4000" b="1" i="1" dirty="0">
                <a:latin typeface="Arial" pitchFamily="34" charset="0"/>
                <a:cs typeface="Arial" pitchFamily="34" charset="0"/>
              </a:rPr>
              <a:t>Gracias, </a:t>
            </a:r>
            <a:r>
              <a:rPr lang="es-ES_tradnl" sz="4000" b="1" i="1" dirty="0" err="1">
                <a:latin typeface="Arial" pitchFamily="34" charset="0"/>
                <a:cs typeface="Arial" pitchFamily="34" charset="0"/>
              </a:rPr>
              <a:t>Asante</a:t>
            </a:r>
            <a:r>
              <a:rPr lang="en-GB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en-GB" sz="4000" b="1" dirty="0">
                <a:latin typeface="Arial" pitchFamily="34" charset="0"/>
                <a:cs typeface="Arial" pitchFamily="34" charset="0"/>
              </a:rPr>
            </a:br>
            <a:r>
              <a:rPr lang="pt-PT" sz="4000" b="1" i="1" dirty="0">
                <a:latin typeface="Arial" pitchFamily="34" charset="0"/>
                <a:cs typeface="Arial" pitchFamily="34" charset="0"/>
              </a:rPr>
              <a:t>Shukran, Kam-sa-hae</a:t>
            </a:r>
            <a:r>
              <a:rPr lang="en-GB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en-GB" sz="4000" b="1" dirty="0">
                <a:latin typeface="Arial" pitchFamily="34" charset="0"/>
                <a:cs typeface="Arial" pitchFamily="34" charset="0"/>
              </a:rPr>
            </a:br>
            <a:r>
              <a:rPr lang="es-ES_tradnl" sz="4000" b="1" i="1" dirty="0">
                <a:latin typeface="Arial" pitchFamily="34" charset="0"/>
                <a:cs typeface="Arial" pitchFamily="34" charset="0"/>
              </a:rPr>
              <a:t>Gracias, </a:t>
            </a:r>
            <a:r>
              <a:rPr lang="es-ES_tradnl" sz="4000" b="1" i="1" dirty="0" err="1">
                <a:latin typeface="Arial" pitchFamily="34" charset="0"/>
                <a:cs typeface="Arial" pitchFamily="34" charset="0"/>
              </a:rPr>
              <a:t>Asante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514600"/>
            <a:ext cx="8229600" cy="6019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3400" dirty="0">
                <a:latin typeface="Arial" pitchFamily="34" charset="0"/>
                <a:cs typeface="Arial" pitchFamily="34" charset="0"/>
              </a:rPr>
              <a:t/>
            </a:r>
            <a:br>
              <a:rPr lang="en-GB" sz="3400" dirty="0">
                <a:latin typeface="Arial" pitchFamily="34" charset="0"/>
                <a:cs typeface="Arial" pitchFamily="34" charset="0"/>
              </a:rPr>
            </a:br>
            <a:endParaRPr lang="en-GB" sz="34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de-DE" sz="34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3400" dirty="0">
                <a:latin typeface="Arial" pitchFamily="34" charset="0"/>
                <a:cs typeface="Arial" pitchFamily="34" charset="0"/>
              </a:rPr>
              <a:t/>
            </a:r>
            <a:br>
              <a:rPr lang="en-GB" sz="3400" dirty="0">
                <a:latin typeface="Arial" pitchFamily="34" charset="0"/>
                <a:cs typeface="Arial" pitchFamily="34" charset="0"/>
              </a:rPr>
            </a:br>
            <a:r>
              <a:rPr lang="es-ES_tradnl" sz="3400" dirty="0">
                <a:latin typeface="Arial" pitchFamily="34" charset="0"/>
                <a:cs typeface="Arial" pitchFamily="34" charset="0"/>
              </a:rPr>
              <a:t>Por nuestro pan diario, </a:t>
            </a:r>
          </a:p>
          <a:p>
            <a:pPr algn="ctr">
              <a:lnSpc>
                <a:spcPct val="150000"/>
              </a:lnSpc>
              <a:buNone/>
            </a:pPr>
            <a:r>
              <a:rPr lang="es-ES_tradnl" sz="3400" b="1" dirty="0">
                <a:latin typeface="Arial" pitchFamily="34" charset="0"/>
                <a:cs typeface="Arial" pitchFamily="34" charset="0"/>
              </a:rPr>
              <a:t>Gracias, Dios</a:t>
            </a:r>
            <a:r>
              <a:rPr lang="en-GB" sz="3400" b="1" dirty="0">
                <a:latin typeface="Arial" pitchFamily="34" charset="0"/>
                <a:cs typeface="Arial" pitchFamily="34" charset="0"/>
              </a:rPr>
              <a:t/>
            </a:r>
            <a:br>
              <a:rPr lang="en-GB" sz="3400" b="1" dirty="0">
                <a:latin typeface="Arial" pitchFamily="34" charset="0"/>
                <a:cs typeface="Arial" pitchFamily="34" charset="0"/>
              </a:rPr>
            </a:br>
            <a:r>
              <a:rPr lang="es-ES_tradnl" sz="3400" dirty="0">
                <a:latin typeface="Arial" pitchFamily="34" charset="0"/>
                <a:cs typeface="Arial" pitchFamily="34" charset="0"/>
              </a:rPr>
              <a:t>Por los que nos rodean, </a:t>
            </a:r>
          </a:p>
          <a:p>
            <a:pPr algn="ctr">
              <a:lnSpc>
                <a:spcPct val="150000"/>
              </a:lnSpc>
              <a:buNone/>
            </a:pPr>
            <a:r>
              <a:rPr lang="es-ES_tradnl" sz="3400" b="1" dirty="0">
                <a:latin typeface="Arial" pitchFamily="34" charset="0"/>
                <a:cs typeface="Arial" pitchFamily="34" charset="0"/>
              </a:rPr>
              <a:t>Gracias, Dios.</a:t>
            </a:r>
            <a:r>
              <a:rPr lang="en-GB" sz="3400" b="1" dirty="0">
                <a:latin typeface="Arial" pitchFamily="34" charset="0"/>
                <a:cs typeface="Arial" pitchFamily="34" charset="0"/>
              </a:rPr>
              <a:t/>
            </a:r>
            <a:br>
              <a:rPr lang="en-GB" sz="3400" b="1" dirty="0">
                <a:latin typeface="Arial" pitchFamily="34" charset="0"/>
                <a:cs typeface="Arial" pitchFamily="34" charset="0"/>
              </a:rPr>
            </a:br>
            <a:r>
              <a:rPr lang="es-ES_tradnl" sz="3400" dirty="0">
                <a:latin typeface="Arial" pitchFamily="34" charset="0"/>
                <a:cs typeface="Arial" pitchFamily="34" charset="0"/>
              </a:rPr>
              <a:t>Por Tu misericordia, </a:t>
            </a:r>
          </a:p>
          <a:p>
            <a:pPr algn="ctr">
              <a:lnSpc>
                <a:spcPct val="150000"/>
              </a:lnSpc>
              <a:buNone/>
            </a:pPr>
            <a:r>
              <a:rPr lang="es-ES_tradnl" sz="3400" b="1" dirty="0">
                <a:latin typeface="Arial" pitchFamily="34" charset="0"/>
                <a:cs typeface="Arial" pitchFamily="34" charset="0"/>
              </a:rPr>
              <a:t>Gracias, Dios.</a:t>
            </a:r>
            <a:r>
              <a:rPr lang="en-GB" sz="3400" b="1" dirty="0">
                <a:latin typeface="Arial" pitchFamily="34" charset="0"/>
                <a:cs typeface="Arial" pitchFamily="34" charset="0"/>
              </a:rPr>
              <a:t/>
            </a:r>
            <a:br>
              <a:rPr lang="en-GB" sz="3400" b="1" dirty="0">
                <a:latin typeface="Arial" pitchFamily="34" charset="0"/>
                <a:cs typeface="Arial" pitchFamily="34" charset="0"/>
              </a:rPr>
            </a:br>
            <a:r>
              <a:rPr lang="es-ES_tradnl" sz="3400" dirty="0">
                <a:latin typeface="Arial" pitchFamily="34" charset="0"/>
                <a:cs typeface="Arial" pitchFamily="34" charset="0"/>
              </a:rPr>
              <a:t>Y por Tu fiel presencia, </a:t>
            </a:r>
          </a:p>
          <a:p>
            <a:pPr algn="ctr">
              <a:lnSpc>
                <a:spcPct val="150000"/>
              </a:lnSpc>
              <a:buNone/>
            </a:pPr>
            <a:r>
              <a:rPr lang="es-ES_tradnl" sz="3400" b="1" dirty="0">
                <a:latin typeface="Arial" pitchFamily="34" charset="0"/>
                <a:cs typeface="Arial" pitchFamily="34" charset="0"/>
              </a:rPr>
              <a:t>Gracias, Dios.</a:t>
            </a:r>
            <a:endParaRPr lang="en-GB" sz="3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de-DE" sz="3400" b="1" dirty="0">
                <a:latin typeface="Arial" pitchFamily="34" charset="0"/>
                <a:cs typeface="Arial" pitchFamily="34" charset="0"/>
              </a:rPr>
              <a:t>	</a:t>
            </a:r>
            <a:endParaRPr lang="en-GB" sz="3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pa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724" y="5257800"/>
            <a:ext cx="2018675" cy="1343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411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SPANISH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PT" sz="4000" b="1" i="1" dirty="0">
                <a:latin typeface="Arial" pitchFamily="34" charset="0"/>
                <a:cs typeface="Arial" pitchFamily="34" charset="0"/>
              </a:rPr>
              <a:t>	Shukran, Kam-sa-hae</a:t>
            </a:r>
            <a:r>
              <a:rPr lang="en-GB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en-GB" sz="4000" b="1" dirty="0">
                <a:latin typeface="Arial" pitchFamily="34" charset="0"/>
                <a:cs typeface="Arial" pitchFamily="34" charset="0"/>
              </a:rPr>
            </a:br>
            <a:r>
              <a:rPr lang="es-ES_tradnl" sz="4000" b="1" i="1" dirty="0">
                <a:latin typeface="Arial" pitchFamily="34" charset="0"/>
                <a:cs typeface="Arial" pitchFamily="34" charset="0"/>
              </a:rPr>
              <a:t>Gracias, </a:t>
            </a:r>
            <a:r>
              <a:rPr lang="es-ES_tradnl" sz="4000" b="1" i="1" dirty="0" err="1">
                <a:latin typeface="Arial" pitchFamily="34" charset="0"/>
                <a:cs typeface="Arial" pitchFamily="34" charset="0"/>
              </a:rPr>
              <a:t>Asante</a:t>
            </a:r>
            <a:r>
              <a:rPr lang="en-GB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en-GB" sz="4000" b="1" dirty="0">
                <a:latin typeface="Arial" pitchFamily="34" charset="0"/>
                <a:cs typeface="Arial" pitchFamily="34" charset="0"/>
              </a:rPr>
            </a:br>
            <a:r>
              <a:rPr lang="pt-PT" sz="4000" b="1" i="1" dirty="0">
                <a:latin typeface="Arial" pitchFamily="34" charset="0"/>
                <a:cs typeface="Arial" pitchFamily="34" charset="0"/>
              </a:rPr>
              <a:t>Shukran, Kam-sa-hae</a:t>
            </a:r>
            <a:r>
              <a:rPr lang="en-GB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en-GB" sz="4000" b="1" dirty="0">
                <a:latin typeface="Arial" pitchFamily="34" charset="0"/>
                <a:cs typeface="Arial" pitchFamily="34" charset="0"/>
              </a:rPr>
            </a:br>
            <a:r>
              <a:rPr lang="es-ES_tradnl" sz="4000" b="1" i="1" dirty="0">
                <a:latin typeface="Arial" pitchFamily="34" charset="0"/>
                <a:cs typeface="Arial" pitchFamily="34" charset="0"/>
              </a:rPr>
              <a:t>Gracias, </a:t>
            </a:r>
            <a:r>
              <a:rPr lang="es-ES_tradnl" sz="4000" b="1" i="1" dirty="0" err="1">
                <a:latin typeface="Arial" pitchFamily="34" charset="0"/>
                <a:cs typeface="Arial" pitchFamily="34" charset="0"/>
              </a:rPr>
              <a:t>Asante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609600"/>
            <a:ext cx="6934200" cy="6858000"/>
          </a:xfrm>
        </p:spPr>
        <p:txBody>
          <a:bodyPr>
            <a:noAutofit/>
          </a:bodyPr>
          <a:lstStyle/>
          <a:p>
            <a:pPr algn="ctr">
              <a:lnSpc>
                <a:spcPct val="160000"/>
              </a:lnSpc>
              <a:buNone/>
            </a:pPr>
            <a:r>
              <a:rPr lang="pt-PT" sz="3400" i="1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34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3400" dirty="0">
                <a:latin typeface="Arial" pitchFamily="34" charset="0"/>
                <a:cs typeface="Arial" pitchFamily="34" charset="0"/>
              </a:rPr>
              <a:t/>
            </a:r>
            <a:br>
              <a:rPr lang="en-GB" sz="3400" dirty="0">
                <a:latin typeface="Arial" pitchFamily="34" charset="0"/>
                <a:cs typeface="Arial" pitchFamily="34" charset="0"/>
              </a:rPr>
            </a:br>
            <a:r>
              <a:rPr lang="ko-KR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altLang="ko-KR" sz="3400" dirty="0" err="1">
                <a:latin typeface="Arial" pitchFamily="34" charset="0"/>
                <a:cs typeface="Arial" pitchFamily="34" charset="0"/>
              </a:rPr>
              <a:t>O</a:t>
            </a:r>
            <a:r>
              <a:rPr lang="en-GB" sz="3400" dirty="0" err="1">
                <a:latin typeface="Arial" pitchFamily="34" charset="0"/>
                <a:cs typeface="Arial" pitchFamily="34" charset="0"/>
              </a:rPr>
              <a:t>o</a:t>
            </a:r>
            <a:r>
              <a:rPr lang="en-GB" sz="3400" dirty="0">
                <a:latin typeface="Arial" pitchFamily="34" charset="0"/>
                <a:cs typeface="Arial" pitchFamily="34" charset="0"/>
              </a:rPr>
              <a:t>-</a:t>
            </a:r>
            <a:r>
              <a:rPr lang="en-GB" sz="3400" dirty="0" err="1">
                <a:latin typeface="Arial" pitchFamily="34" charset="0"/>
                <a:cs typeface="Arial" pitchFamily="34" charset="0"/>
              </a:rPr>
              <a:t>ri</a:t>
            </a:r>
            <a:r>
              <a:rPr lang="en-GB" sz="3400" dirty="0">
                <a:latin typeface="Arial" pitchFamily="34" charset="0"/>
                <a:cs typeface="Arial" pitchFamily="34" charset="0"/>
              </a:rPr>
              <a:t>-ham-</a:t>
            </a:r>
            <a:r>
              <a:rPr lang="en-GB" sz="3400" dirty="0" err="1">
                <a:latin typeface="Arial" pitchFamily="34" charset="0"/>
                <a:cs typeface="Arial" pitchFamily="34" charset="0"/>
              </a:rPr>
              <a:t>gge</a:t>
            </a:r>
            <a:r>
              <a:rPr lang="en-GB" sz="3400" dirty="0">
                <a:latin typeface="Arial" pitchFamily="34" charset="0"/>
                <a:cs typeface="Arial" pitchFamily="34" charset="0"/>
              </a:rPr>
              <a:t> Mo-</a:t>
            </a:r>
            <a:r>
              <a:rPr lang="en-GB" sz="3400" dirty="0" err="1">
                <a:latin typeface="Arial" pitchFamily="34" charset="0"/>
                <a:cs typeface="Arial" pitchFamily="34" charset="0"/>
              </a:rPr>
              <a:t>yeo</a:t>
            </a:r>
            <a:r>
              <a:rPr lang="en-GB" sz="3400" dirty="0">
                <a:latin typeface="Arial" pitchFamily="34" charset="0"/>
                <a:cs typeface="Arial" pitchFamily="34" charset="0"/>
              </a:rPr>
              <a:t/>
            </a:r>
            <a:br>
              <a:rPr lang="en-GB" sz="3400" dirty="0">
                <a:latin typeface="Arial" pitchFamily="34" charset="0"/>
                <a:cs typeface="Arial" pitchFamily="34" charset="0"/>
              </a:rPr>
            </a:br>
            <a:r>
              <a:rPr lang="pt-PT" sz="3400" b="1" dirty="0">
                <a:latin typeface="Arial" pitchFamily="34" charset="0"/>
                <a:cs typeface="Arial" pitchFamily="34" charset="0"/>
              </a:rPr>
              <a:t>Gam-sa-hae</a:t>
            </a:r>
            <a:r>
              <a:rPr lang="en-GB" sz="3400" dirty="0">
                <a:latin typeface="Arial" pitchFamily="34" charset="0"/>
                <a:cs typeface="Arial" pitchFamily="34" charset="0"/>
              </a:rPr>
              <a:t/>
            </a:r>
            <a:br>
              <a:rPr lang="en-GB" sz="3400" dirty="0">
                <a:latin typeface="Arial" pitchFamily="34" charset="0"/>
                <a:cs typeface="Arial" pitchFamily="34" charset="0"/>
              </a:rPr>
            </a:br>
            <a:r>
              <a:rPr lang="ko-KR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4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ang-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myoung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ju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-shin 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Ju-ggue</a:t>
            </a:r>
            <a:r>
              <a:rPr lang="en-GB" sz="3400" dirty="0">
                <a:latin typeface="Arial" pitchFamily="34" charset="0"/>
                <a:cs typeface="Arial" pitchFamily="34" charset="0"/>
              </a:rPr>
              <a:t/>
            </a:r>
            <a:br>
              <a:rPr lang="en-GB" sz="3400" dirty="0">
                <a:latin typeface="Arial" pitchFamily="34" charset="0"/>
                <a:cs typeface="Arial" pitchFamily="34" charset="0"/>
              </a:rPr>
            </a:br>
            <a:r>
              <a:rPr lang="pt-PT" sz="3400" b="1" dirty="0">
                <a:latin typeface="Arial" pitchFamily="34" charset="0"/>
                <a:cs typeface="Arial" pitchFamily="34" charset="0"/>
              </a:rPr>
              <a:t>Gam-sa-hae</a:t>
            </a:r>
            <a:r>
              <a:rPr lang="en-GB" sz="3400" dirty="0">
                <a:latin typeface="Arial" pitchFamily="34" charset="0"/>
                <a:cs typeface="Arial" pitchFamily="34" charset="0"/>
              </a:rPr>
              <a:t/>
            </a:r>
            <a:br>
              <a:rPr lang="en-GB" sz="3400" dirty="0">
                <a:latin typeface="Arial" pitchFamily="34" charset="0"/>
                <a:cs typeface="Arial" pitchFamily="34" charset="0"/>
              </a:rPr>
            </a:br>
            <a:r>
              <a:rPr lang="ko-KR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400" dirty="0">
                <a:latin typeface="Arial" pitchFamily="34" charset="0"/>
                <a:cs typeface="Arial" pitchFamily="34" charset="0"/>
              </a:rPr>
              <a:t>Mo-doo-woo-</a:t>
            </a:r>
            <a:r>
              <a:rPr lang="en-GB" sz="3400" dirty="0" err="1">
                <a:latin typeface="Arial" pitchFamily="34" charset="0"/>
                <a:cs typeface="Arial" pitchFamily="34" charset="0"/>
              </a:rPr>
              <a:t>ri</a:t>
            </a:r>
            <a:r>
              <a:rPr lang="en-GB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400" dirty="0" err="1">
                <a:latin typeface="Arial" pitchFamily="34" charset="0"/>
                <a:cs typeface="Arial" pitchFamily="34" charset="0"/>
              </a:rPr>
              <a:t>ju-gge</a:t>
            </a:r>
            <a:r>
              <a:rPr lang="en-GB" sz="3400" dirty="0">
                <a:latin typeface="Arial" pitchFamily="34" charset="0"/>
                <a:cs typeface="Arial" pitchFamily="34" charset="0"/>
              </a:rPr>
              <a:t/>
            </a:r>
            <a:br>
              <a:rPr lang="en-GB" sz="3400" dirty="0">
                <a:latin typeface="Arial" pitchFamily="34" charset="0"/>
                <a:cs typeface="Arial" pitchFamily="34" charset="0"/>
              </a:rPr>
            </a:br>
            <a:r>
              <a:rPr lang="pt-PT" sz="3400" b="1" dirty="0">
                <a:latin typeface="Arial" pitchFamily="34" charset="0"/>
                <a:cs typeface="Arial" pitchFamily="34" charset="0"/>
              </a:rPr>
              <a:t>Gam-sa-hae</a:t>
            </a:r>
            <a:r>
              <a:rPr lang="en-GB" sz="3400" dirty="0">
                <a:latin typeface="Arial" pitchFamily="34" charset="0"/>
                <a:cs typeface="Arial" pitchFamily="34" charset="0"/>
              </a:rPr>
              <a:t/>
            </a:r>
            <a:br>
              <a:rPr lang="en-GB" sz="3400" dirty="0">
                <a:latin typeface="Arial" pitchFamily="34" charset="0"/>
                <a:cs typeface="Arial" pitchFamily="34" charset="0"/>
              </a:rPr>
            </a:br>
            <a:r>
              <a:rPr lang="en-GB" sz="3400" dirty="0" err="1">
                <a:latin typeface="Arial" pitchFamily="34" charset="0"/>
                <a:cs typeface="Arial" pitchFamily="34" charset="0"/>
              </a:rPr>
              <a:t>Nol</a:t>
            </a:r>
            <a:r>
              <a:rPr lang="en-GB" sz="3400" dirty="0">
                <a:latin typeface="Arial" pitchFamily="34" charset="0"/>
                <a:cs typeface="Arial" pitchFamily="34" charset="0"/>
              </a:rPr>
              <a:t>-</a:t>
            </a:r>
            <a:r>
              <a:rPr lang="en-GB" sz="34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GB" sz="3400" dirty="0">
                <a:latin typeface="Arial" pitchFamily="34" charset="0"/>
                <a:cs typeface="Arial" pitchFamily="34" charset="0"/>
              </a:rPr>
              <a:t>-woo-</a:t>
            </a:r>
            <a:r>
              <a:rPr lang="en-GB" sz="3400" dirty="0" err="1">
                <a:latin typeface="Arial" pitchFamily="34" charset="0"/>
                <a:cs typeface="Arial" pitchFamily="34" charset="0"/>
              </a:rPr>
              <a:t>shing</a:t>
            </a:r>
            <a:r>
              <a:rPr lang="en-GB" sz="3400" dirty="0">
                <a:latin typeface="Arial" pitchFamily="34" charset="0"/>
                <a:cs typeface="Arial" pitchFamily="34" charset="0"/>
              </a:rPr>
              <a:t> Sa-rang</a:t>
            </a:r>
            <a:br>
              <a:rPr lang="en-GB" sz="3400" dirty="0">
                <a:latin typeface="Arial" pitchFamily="34" charset="0"/>
                <a:cs typeface="Arial" pitchFamily="34" charset="0"/>
              </a:rPr>
            </a:br>
            <a:r>
              <a:rPr lang="pt-PT" sz="3400" b="1" dirty="0">
                <a:latin typeface="Arial" pitchFamily="34" charset="0"/>
                <a:cs typeface="Arial" pitchFamily="34" charset="0"/>
              </a:rPr>
              <a:t>Gam-sa-hae</a:t>
            </a:r>
            <a:r>
              <a:rPr lang="en-GB" sz="3400" b="1" dirty="0">
                <a:latin typeface="Arial" pitchFamily="34" charset="0"/>
                <a:cs typeface="Arial" pitchFamily="34" charset="0"/>
              </a:rPr>
              <a:t> </a:t>
            </a:r>
            <a:endParaRPr lang="en-GB" sz="3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533400"/>
            <a:ext cx="3810000" cy="455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t>우리함께모여</a:t>
            </a:r>
            <a:endParaRPr kumimoji="0" lang="en-GB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t>생명주신주께</a:t>
            </a:r>
            <a:endParaRPr kumimoji="0" lang="en-GB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t>모두우리주께</a:t>
            </a:r>
            <a:endParaRPr kumimoji="0" lang="en-GB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t>놀라우신사랑</a:t>
            </a:r>
            <a:endParaRPr kumimoji="0" lang="en-GB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Picture 4" descr="Kore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5003431"/>
            <a:ext cx="2314575" cy="1540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1148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KOREAN: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PT" sz="4000" b="1" i="1" dirty="0">
                <a:latin typeface="Arial" pitchFamily="34" charset="0"/>
                <a:cs typeface="Arial" pitchFamily="34" charset="0"/>
              </a:rPr>
              <a:t>	Shukran, Kam-sa-hae</a:t>
            </a:r>
            <a:r>
              <a:rPr lang="en-GB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en-GB" sz="4000" b="1" dirty="0">
                <a:latin typeface="Arial" pitchFamily="34" charset="0"/>
                <a:cs typeface="Arial" pitchFamily="34" charset="0"/>
              </a:rPr>
            </a:br>
            <a:r>
              <a:rPr lang="es-ES_tradnl" sz="4000" b="1" i="1" dirty="0">
                <a:latin typeface="Arial" pitchFamily="34" charset="0"/>
                <a:cs typeface="Arial" pitchFamily="34" charset="0"/>
              </a:rPr>
              <a:t>Gracias, </a:t>
            </a:r>
            <a:r>
              <a:rPr lang="es-ES_tradnl" sz="4000" b="1" i="1" dirty="0" err="1">
                <a:latin typeface="Arial" pitchFamily="34" charset="0"/>
                <a:cs typeface="Arial" pitchFamily="34" charset="0"/>
              </a:rPr>
              <a:t>Asante</a:t>
            </a:r>
            <a:r>
              <a:rPr lang="en-GB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en-GB" sz="4000" b="1" dirty="0">
                <a:latin typeface="Arial" pitchFamily="34" charset="0"/>
                <a:cs typeface="Arial" pitchFamily="34" charset="0"/>
              </a:rPr>
            </a:br>
            <a:r>
              <a:rPr lang="pt-PT" sz="4000" b="1" i="1" dirty="0">
                <a:latin typeface="Arial" pitchFamily="34" charset="0"/>
                <a:cs typeface="Arial" pitchFamily="34" charset="0"/>
              </a:rPr>
              <a:t>Shukran, Kam-sa-hae</a:t>
            </a:r>
            <a:r>
              <a:rPr lang="en-GB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en-GB" sz="4000" b="1" dirty="0">
                <a:latin typeface="Arial" pitchFamily="34" charset="0"/>
                <a:cs typeface="Arial" pitchFamily="34" charset="0"/>
              </a:rPr>
            </a:br>
            <a:r>
              <a:rPr lang="es-ES_tradnl" sz="4000" b="1" i="1" dirty="0">
                <a:latin typeface="Arial" pitchFamily="34" charset="0"/>
                <a:cs typeface="Arial" pitchFamily="34" charset="0"/>
              </a:rPr>
              <a:t>Gracias, </a:t>
            </a:r>
            <a:r>
              <a:rPr lang="es-ES_tradnl" sz="4000" b="1" i="1" dirty="0" err="1">
                <a:latin typeface="Arial" pitchFamily="34" charset="0"/>
                <a:cs typeface="Arial" pitchFamily="34" charset="0"/>
              </a:rPr>
              <a:t>Asante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09600" y="-762000"/>
            <a:ext cx="73152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3400" b="1" dirty="0">
                <a:latin typeface="Arial" pitchFamily="34" charset="0"/>
                <a:cs typeface="Arial" pitchFamily="34" charset="0"/>
              </a:rPr>
              <a:t> </a:t>
            </a:r>
            <a:endParaRPr lang="en-GB" sz="34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GB" sz="3400" dirty="0">
                <a:latin typeface="Arial" pitchFamily="34" charset="0"/>
                <a:cs typeface="Arial" pitchFamily="34" charset="0"/>
              </a:rPr>
              <a:t/>
            </a:r>
            <a:br>
              <a:rPr lang="en-GB" sz="3400" dirty="0">
                <a:latin typeface="Arial" pitchFamily="34" charset="0"/>
                <a:cs typeface="Arial" pitchFamily="34" charset="0"/>
              </a:rPr>
            </a:br>
            <a:r>
              <a:rPr lang="en-US" sz="3400" dirty="0">
                <a:latin typeface="Arial" pitchFamily="34" charset="0"/>
                <a:cs typeface="Arial" pitchFamily="34" charset="0"/>
              </a:rPr>
              <a:t>Le-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ajly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Ju-dak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wa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salamak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400" dirty="0">
                <a:latin typeface="Arial" pitchFamily="34" charset="0"/>
                <a:cs typeface="Arial" pitchFamily="34" charset="0"/>
              </a:rPr>
              <a:t/>
            </a:r>
            <a:br>
              <a:rPr lang="en-GB" sz="3400" dirty="0">
                <a:latin typeface="Arial" pitchFamily="34" charset="0"/>
                <a:cs typeface="Arial" pitchFamily="34" charset="0"/>
              </a:rPr>
            </a:br>
            <a:r>
              <a:rPr lang="en-GB" sz="3400" b="1" dirty="0">
                <a:latin typeface="Arial" pitchFamily="34" charset="0"/>
                <a:cs typeface="Arial" pitchFamily="34" charset="0"/>
              </a:rPr>
              <a:t>Ash-</a:t>
            </a:r>
            <a:r>
              <a:rPr lang="en-GB" sz="3400" b="1" dirty="0" err="1">
                <a:latin typeface="Arial" pitchFamily="34" charset="0"/>
                <a:cs typeface="Arial" pitchFamily="34" charset="0"/>
              </a:rPr>
              <a:t>ku</a:t>
            </a:r>
            <a:r>
              <a:rPr lang="en-GB" sz="3400" b="1" dirty="0">
                <a:latin typeface="Arial" pitchFamily="34" charset="0"/>
                <a:cs typeface="Arial" pitchFamily="34" charset="0"/>
              </a:rPr>
              <a:t>-</a:t>
            </a:r>
            <a:r>
              <a:rPr lang="en-GB" sz="3400" b="1" dirty="0" err="1">
                <a:latin typeface="Arial" pitchFamily="34" charset="0"/>
                <a:cs typeface="Arial" pitchFamily="34" charset="0"/>
              </a:rPr>
              <a:t>rak</a:t>
            </a:r>
            <a:r>
              <a:rPr lang="en-GB" sz="3400" dirty="0">
                <a:latin typeface="Arial" pitchFamily="34" charset="0"/>
                <a:cs typeface="Arial" pitchFamily="34" charset="0"/>
              </a:rPr>
              <a:t/>
            </a:r>
            <a:br>
              <a:rPr lang="en-GB" sz="3400" dirty="0">
                <a:latin typeface="Arial" pitchFamily="34" charset="0"/>
                <a:cs typeface="Arial" pitchFamily="34" charset="0"/>
              </a:rPr>
            </a:br>
            <a:r>
              <a:rPr lang="en-US" sz="3400" dirty="0">
                <a:latin typeface="Arial" pitchFamily="34" charset="0"/>
                <a:cs typeface="Arial" pitchFamily="34" charset="0"/>
              </a:rPr>
              <a:t>Ma-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haba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tak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wa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rah-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matak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400" dirty="0">
                <a:latin typeface="Arial" pitchFamily="34" charset="0"/>
                <a:cs typeface="Arial" pitchFamily="34" charset="0"/>
              </a:rPr>
              <a:t/>
            </a:r>
            <a:br>
              <a:rPr lang="en-GB" sz="3400" dirty="0">
                <a:latin typeface="Arial" pitchFamily="34" charset="0"/>
                <a:cs typeface="Arial" pitchFamily="34" charset="0"/>
              </a:rPr>
            </a:br>
            <a:r>
              <a:rPr lang="en-GB" sz="3400" b="1" dirty="0">
                <a:latin typeface="Arial" pitchFamily="34" charset="0"/>
                <a:cs typeface="Arial" pitchFamily="34" charset="0"/>
              </a:rPr>
              <a:t>Ash-</a:t>
            </a:r>
            <a:r>
              <a:rPr lang="en-GB" sz="3400" b="1" dirty="0" err="1">
                <a:latin typeface="Arial" pitchFamily="34" charset="0"/>
                <a:cs typeface="Arial" pitchFamily="34" charset="0"/>
              </a:rPr>
              <a:t>ku</a:t>
            </a:r>
            <a:r>
              <a:rPr lang="en-GB" sz="3400" b="1" dirty="0">
                <a:latin typeface="Arial" pitchFamily="34" charset="0"/>
                <a:cs typeface="Arial" pitchFamily="34" charset="0"/>
              </a:rPr>
              <a:t>-</a:t>
            </a:r>
            <a:r>
              <a:rPr lang="en-GB" sz="3400" b="1" dirty="0" err="1">
                <a:latin typeface="Arial" pitchFamily="34" charset="0"/>
                <a:cs typeface="Arial" pitchFamily="34" charset="0"/>
              </a:rPr>
              <a:t>rak</a:t>
            </a:r>
            <a:r>
              <a:rPr lang="en-GB" sz="3400" dirty="0">
                <a:latin typeface="Arial" pitchFamily="34" charset="0"/>
                <a:cs typeface="Arial" pitchFamily="34" charset="0"/>
              </a:rPr>
              <a:t/>
            </a:r>
            <a:br>
              <a:rPr lang="en-GB" sz="3400" dirty="0">
                <a:latin typeface="Arial" pitchFamily="34" charset="0"/>
                <a:cs typeface="Arial" pitchFamily="34" charset="0"/>
              </a:rPr>
            </a:br>
            <a:r>
              <a:rPr lang="en-US" sz="3400" dirty="0" err="1">
                <a:latin typeface="Arial" pitchFamily="34" charset="0"/>
                <a:cs typeface="Arial" pitchFamily="34" charset="0"/>
              </a:rPr>
              <a:t>Nea-matak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wa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she-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faak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400" dirty="0">
                <a:latin typeface="Arial" pitchFamily="34" charset="0"/>
                <a:cs typeface="Arial" pitchFamily="34" charset="0"/>
              </a:rPr>
              <a:t/>
            </a:r>
            <a:br>
              <a:rPr lang="en-GB" sz="3400" dirty="0">
                <a:latin typeface="Arial" pitchFamily="34" charset="0"/>
                <a:cs typeface="Arial" pitchFamily="34" charset="0"/>
              </a:rPr>
            </a:br>
            <a:r>
              <a:rPr lang="en-GB" sz="3400" b="1" dirty="0">
                <a:latin typeface="Arial" pitchFamily="34" charset="0"/>
                <a:cs typeface="Arial" pitchFamily="34" charset="0"/>
              </a:rPr>
              <a:t>Ash-</a:t>
            </a:r>
            <a:r>
              <a:rPr lang="en-GB" sz="3400" b="1" dirty="0" err="1">
                <a:latin typeface="Arial" pitchFamily="34" charset="0"/>
                <a:cs typeface="Arial" pitchFamily="34" charset="0"/>
              </a:rPr>
              <a:t>ku</a:t>
            </a:r>
            <a:r>
              <a:rPr lang="en-GB" sz="3400" b="1" dirty="0">
                <a:latin typeface="Arial" pitchFamily="34" charset="0"/>
                <a:cs typeface="Arial" pitchFamily="34" charset="0"/>
              </a:rPr>
              <a:t>-</a:t>
            </a:r>
            <a:r>
              <a:rPr lang="en-GB" sz="3400" b="1" dirty="0" err="1">
                <a:latin typeface="Arial" pitchFamily="34" charset="0"/>
                <a:cs typeface="Arial" pitchFamily="34" charset="0"/>
              </a:rPr>
              <a:t>rak</a:t>
            </a:r>
            <a:r>
              <a:rPr lang="en-GB" sz="3400" dirty="0">
                <a:latin typeface="Arial" pitchFamily="34" charset="0"/>
                <a:cs typeface="Arial" pitchFamily="34" charset="0"/>
              </a:rPr>
              <a:t/>
            </a:r>
            <a:br>
              <a:rPr lang="en-GB" sz="3400" dirty="0">
                <a:latin typeface="Arial" pitchFamily="34" charset="0"/>
                <a:cs typeface="Arial" pitchFamily="34" charset="0"/>
              </a:rPr>
            </a:br>
            <a:r>
              <a:rPr lang="en-US" sz="3400" dirty="0" err="1">
                <a:latin typeface="Arial" pitchFamily="34" charset="0"/>
                <a:cs typeface="Arial" pitchFamily="34" charset="0"/>
              </a:rPr>
              <a:t>Gha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-la-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sak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wa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fe-da-ak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400" dirty="0">
                <a:latin typeface="Arial" pitchFamily="34" charset="0"/>
                <a:cs typeface="Arial" pitchFamily="34" charset="0"/>
              </a:rPr>
              <a:t/>
            </a:r>
            <a:br>
              <a:rPr lang="en-GB" sz="3400" dirty="0">
                <a:latin typeface="Arial" pitchFamily="34" charset="0"/>
                <a:cs typeface="Arial" pitchFamily="34" charset="0"/>
              </a:rPr>
            </a:br>
            <a:r>
              <a:rPr lang="en-GB" sz="3400" b="1" dirty="0">
                <a:latin typeface="Arial" pitchFamily="34" charset="0"/>
                <a:cs typeface="Arial" pitchFamily="34" charset="0"/>
              </a:rPr>
              <a:t>Ash-</a:t>
            </a:r>
            <a:r>
              <a:rPr lang="en-GB" sz="3400" b="1" dirty="0" err="1">
                <a:latin typeface="Arial" pitchFamily="34" charset="0"/>
                <a:cs typeface="Arial" pitchFamily="34" charset="0"/>
              </a:rPr>
              <a:t>ku</a:t>
            </a:r>
            <a:r>
              <a:rPr lang="en-GB" sz="3400" b="1" dirty="0">
                <a:latin typeface="Arial" pitchFamily="34" charset="0"/>
                <a:cs typeface="Arial" pitchFamily="34" charset="0"/>
              </a:rPr>
              <a:t>-</a:t>
            </a:r>
            <a:r>
              <a:rPr lang="en-GB" sz="3400" b="1" dirty="0" err="1">
                <a:latin typeface="Arial" pitchFamily="34" charset="0"/>
                <a:cs typeface="Arial" pitchFamily="34" charset="0"/>
              </a:rPr>
              <a:t>rak</a:t>
            </a:r>
            <a:endParaRPr lang="en-GB" sz="3400" b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GB" sz="34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GB" sz="3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457200"/>
            <a:ext cx="259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لاجلجودكوسلامك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اشكرك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محبتكورحمتك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اشكرك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نعمتكوشفاءك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اشكرك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خلاصكوفداءك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اشكرك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Picture 4" descr="Saudi Arab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105400"/>
            <a:ext cx="2161342" cy="1438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62000" y="0"/>
            <a:ext cx="2225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ARABIC: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PT" sz="4000" b="1" i="1" dirty="0">
                <a:latin typeface="Arial" pitchFamily="34" charset="0"/>
                <a:cs typeface="Arial" pitchFamily="34" charset="0"/>
              </a:rPr>
              <a:t>	Shukran, Kam-sa-hae</a:t>
            </a:r>
            <a:r>
              <a:rPr lang="en-GB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en-GB" sz="4000" b="1" dirty="0">
                <a:latin typeface="Arial" pitchFamily="34" charset="0"/>
                <a:cs typeface="Arial" pitchFamily="34" charset="0"/>
              </a:rPr>
            </a:br>
            <a:r>
              <a:rPr lang="es-ES_tradnl" sz="4000" b="1" i="1" dirty="0">
                <a:latin typeface="Arial" pitchFamily="34" charset="0"/>
                <a:cs typeface="Arial" pitchFamily="34" charset="0"/>
              </a:rPr>
              <a:t>Gracias, </a:t>
            </a:r>
            <a:r>
              <a:rPr lang="es-ES_tradnl" sz="4000" b="1" i="1" dirty="0" err="1">
                <a:latin typeface="Arial" pitchFamily="34" charset="0"/>
                <a:cs typeface="Arial" pitchFamily="34" charset="0"/>
              </a:rPr>
              <a:t>Asante</a:t>
            </a:r>
            <a:r>
              <a:rPr lang="en-GB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en-GB" sz="4000" b="1" dirty="0">
                <a:latin typeface="Arial" pitchFamily="34" charset="0"/>
                <a:cs typeface="Arial" pitchFamily="34" charset="0"/>
              </a:rPr>
            </a:br>
            <a:r>
              <a:rPr lang="pt-PT" sz="4000" b="1" i="1" dirty="0">
                <a:latin typeface="Arial" pitchFamily="34" charset="0"/>
                <a:cs typeface="Arial" pitchFamily="34" charset="0"/>
              </a:rPr>
              <a:t>Shukran, Kam-sa-hae</a:t>
            </a:r>
            <a:r>
              <a:rPr lang="en-GB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en-GB" sz="4000" b="1" dirty="0">
                <a:latin typeface="Arial" pitchFamily="34" charset="0"/>
                <a:cs typeface="Arial" pitchFamily="34" charset="0"/>
              </a:rPr>
            </a:br>
            <a:r>
              <a:rPr lang="es-ES_tradnl" sz="4000" b="1" i="1" dirty="0">
                <a:latin typeface="Arial" pitchFamily="34" charset="0"/>
                <a:cs typeface="Arial" pitchFamily="34" charset="0"/>
              </a:rPr>
              <a:t>Gracias, </a:t>
            </a:r>
            <a:r>
              <a:rPr lang="es-ES_tradnl" sz="4000" b="1" i="1" dirty="0" err="1">
                <a:latin typeface="Arial" pitchFamily="34" charset="0"/>
                <a:cs typeface="Arial" pitchFamily="34" charset="0"/>
              </a:rPr>
              <a:t>Asante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76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66C4E0-684F-4297-9636-9BC59136F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72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6916" y="796340"/>
            <a:ext cx="5257800" cy="2699866"/>
          </a:xfrm>
        </p:spPr>
        <p:txBody>
          <a:bodyPr/>
          <a:lstStyle/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Summer Junior Church</a:t>
            </a:r>
          </a:p>
          <a:p>
            <a:r>
              <a:rPr lang="en-GB" b="0" dirty="0"/>
              <a:t>Leaders and Helpers</a:t>
            </a:r>
            <a:r>
              <a:rPr lang="en-GB" dirty="0">
                <a:solidFill>
                  <a:srgbClr val="002060"/>
                </a:solidFill>
              </a:rPr>
              <a:t/>
            </a:r>
            <a:br>
              <a:rPr lang="en-GB" dirty="0">
                <a:solidFill>
                  <a:srgbClr val="002060"/>
                </a:solidFill>
              </a:rPr>
            </a:br>
            <a:endParaRPr lang="en-GB" sz="2800" b="0" i="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116632"/>
            <a:ext cx="3472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kern="0" dirty="0">
                <a:solidFill>
                  <a:srgbClr val="002060"/>
                </a:solidFill>
                <a:latin typeface="Century Gothic"/>
              </a:rPr>
              <a:t>Can </a:t>
            </a:r>
            <a:r>
              <a:rPr lang="en-GB" sz="3600" b="1" i="1" u="sng" kern="0" dirty="0">
                <a:solidFill>
                  <a:srgbClr val="002060"/>
                </a:solidFill>
                <a:latin typeface="Century Gothic"/>
              </a:rPr>
              <a:t>you</a:t>
            </a:r>
            <a:r>
              <a:rPr lang="en-GB" sz="3600" b="1" i="1" kern="0" dirty="0">
                <a:solidFill>
                  <a:srgbClr val="002060"/>
                </a:solidFill>
                <a:latin typeface="Century Gothic"/>
              </a:rPr>
              <a:t> help?</a:t>
            </a:r>
            <a:endParaRPr lang="en-GB" sz="36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4" y="4581128"/>
            <a:ext cx="20521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/>
              </a:rPr>
              <a:t>Talk to the</a:t>
            </a:r>
            <a:br>
              <a:rPr lang="en-GB" sz="2800" dirty="0">
                <a:solidFill>
                  <a:srgbClr val="002060"/>
                </a:solidFill>
                <a:latin typeface="Century Gothic"/>
              </a:rPr>
            </a:br>
            <a:r>
              <a:rPr lang="en-GB" sz="2800" dirty="0">
                <a:solidFill>
                  <a:srgbClr val="002060"/>
                </a:solidFill>
                <a:latin typeface="Century Gothic"/>
              </a:rPr>
              <a:t>staff team </a:t>
            </a:r>
            <a:br>
              <a:rPr lang="en-GB" sz="2800" dirty="0">
                <a:solidFill>
                  <a:srgbClr val="002060"/>
                </a:solidFill>
                <a:latin typeface="Century Gothic"/>
              </a:rPr>
            </a:br>
            <a:r>
              <a:rPr lang="en-GB" sz="2800" dirty="0">
                <a:solidFill>
                  <a:srgbClr val="002060"/>
                </a:solidFill>
                <a:latin typeface="Century Gothic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38386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36167778-B8F5-499C-8627-712B2183271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1" b="36994"/>
          <a:stretch/>
        </p:blipFill>
        <p:spPr>
          <a:xfrm>
            <a:off x="0" y="0"/>
            <a:ext cx="9196180" cy="6858000"/>
          </a:xfrm>
        </p:spPr>
      </p:pic>
    </p:spTree>
    <p:extLst>
      <p:ext uri="{BB962C8B-B14F-4D97-AF65-F5344CB8AC3E}">
        <p14:creationId xmlns:p14="http://schemas.microsoft.com/office/powerpoint/2010/main" val="180505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Old Schoolhouse </a:t>
            </a:r>
          </a:p>
          <a:p>
            <a:r>
              <a:rPr lang="en-GB" dirty="0"/>
              <a:t>Working and </a:t>
            </a:r>
            <a:br>
              <a:rPr lang="en-GB" dirty="0"/>
            </a:br>
            <a:r>
              <a:rPr lang="en-GB" dirty="0"/>
              <a:t>Moving bees</a:t>
            </a:r>
          </a:p>
          <a:p>
            <a:r>
              <a:rPr lang="en-GB" b="0" i="0" dirty="0"/>
              <a:t/>
            </a:r>
            <a:br>
              <a:rPr lang="en-GB" b="0" i="0" dirty="0"/>
            </a:br>
            <a:r>
              <a:rPr lang="en-GB" b="0" i="0" dirty="0"/>
              <a:t>Tuesday 9</a:t>
            </a:r>
            <a:r>
              <a:rPr lang="en-GB" b="0" i="0" baseline="30000" dirty="0"/>
              <a:t>th</a:t>
            </a:r>
            <a:r>
              <a:rPr lang="en-GB" b="0" i="0" dirty="0"/>
              <a:t> July evening at the Chapel</a:t>
            </a:r>
          </a:p>
          <a:p>
            <a:r>
              <a:rPr lang="en-GB" b="0" i="0" dirty="0"/>
              <a:t>Saturday 20</a:t>
            </a:r>
            <a:r>
              <a:rPr lang="en-GB" b="0" i="0" baseline="30000" dirty="0"/>
              <a:t>th</a:t>
            </a:r>
            <a:r>
              <a:rPr lang="en-GB" b="0" i="0" dirty="0"/>
              <a:t> July day</a:t>
            </a:r>
            <a:br>
              <a:rPr lang="en-GB" b="0" i="0" dirty="0"/>
            </a:br>
            <a:r>
              <a:rPr lang="en-GB" b="0" i="0" dirty="0"/>
              <a:t>at the Old Schoolhouse</a:t>
            </a:r>
          </a:p>
          <a:p>
            <a:r>
              <a:rPr lang="en-GB" sz="2800" b="0" dirty="0"/>
              <a:t>Watch this space for more!</a:t>
            </a:r>
          </a:p>
          <a:p>
            <a:endParaRPr lang="en-GB" dirty="0"/>
          </a:p>
          <a:p>
            <a:pPr marL="457200" lvl="1" indent="-4572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5" r="37885"/>
          <a:stretch>
            <a:fillRect/>
          </a:stretch>
        </p:blipFill>
        <p:spPr>
          <a:xfrm>
            <a:off x="-1" y="-27384"/>
            <a:ext cx="3361407" cy="6885384"/>
          </a:xfrm>
        </p:spPr>
      </p:pic>
    </p:spTree>
    <p:extLst>
      <p:ext uri="{BB962C8B-B14F-4D97-AF65-F5344CB8AC3E}">
        <p14:creationId xmlns:p14="http://schemas.microsoft.com/office/powerpoint/2010/main" val="216929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4283968" y="1268760"/>
            <a:ext cx="4536504" cy="5330081"/>
          </a:xfrm>
          <a:prstGeom prst="rect">
            <a:avLst/>
          </a:prstGeom>
        </p:spPr>
        <p:txBody>
          <a:bodyPr/>
          <a:lstStyle>
            <a:lvl1pPr marL="900430" indent="-900430" algn="l" rtl="0" eaLnBrk="0" fontAlgn="base" hangingPunct="0">
              <a:spcBef>
                <a:spcPct val="10000"/>
              </a:spcBef>
              <a:spcAft>
                <a:spcPct val="0"/>
              </a:spcAft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MS PGothic" panose="020B0600070205080204" pitchFamily="34" charset="-128"/>
                <a:cs typeface="+mn-cs"/>
              </a:defRPr>
            </a:lvl1pPr>
            <a:lvl2pPr marL="1082675" indent="-3175" algn="r" rtl="0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2380" indent="-347980" algn="r" rtl="0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441450" indent="-69850" algn="r" rtl="0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621155" indent="208280" algn="r" rtl="0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078355" algn="r" rtl="0" eaLnBrk="1" fontAlgn="base" hangingPunct="1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535555" algn="r" rtl="0" eaLnBrk="1" fontAlgn="base" hangingPunct="1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2992755" algn="r" rtl="0" eaLnBrk="1" fontAlgn="base" hangingPunct="1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449955" algn="r" rtl="0" eaLnBrk="1" fontAlgn="base" hangingPunct="1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kern="0" dirty="0">
                <a:solidFill>
                  <a:srgbClr val="2D2D8A">
                    <a:lumMod val="75000"/>
                  </a:srgbClr>
                </a:solidFill>
                <a:effectLst/>
              </a:rPr>
              <a:t>	</a:t>
            </a:r>
          </a:p>
        </p:txBody>
      </p:sp>
      <p:pic>
        <p:nvPicPr>
          <p:cNvPr id="1026" name="Picture 2" descr="Love oxford Inst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320480" cy="494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8593" y="5196007"/>
            <a:ext cx="718279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+mj-lt"/>
              </a:rPr>
              <a:t>Sunday July 21</a:t>
            </a:r>
            <a:r>
              <a:rPr lang="en-GB" sz="2800" baseline="30000" dirty="0">
                <a:solidFill>
                  <a:schemeClr val="bg1"/>
                </a:solidFill>
                <a:latin typeface="+mj-lt"/>
              </a:rPr>
              <a:t>st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j-lt"/>
              </a:rPr>
              <a:t>Volunteers needed for response teams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89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DB4769B-353B-4423-ACDF-DCD36B33C7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7944" y="115887"/>
            <a:ext cx="4896544" cy="6626225"/>
          </a:xfrm>
        </p:spPr>
        <p:txBody>
          <a:bodyPr/>
          <a:lstStyle/>
          <a:p>
            <a:r>
              <a:rPr lang="en-GB" dirty="0"/>
              <a:t>Farewell BBQ</a:t>
            </a:r>
          </a:p>
          <a:p>
            <a:r>
              <a:rPr lang="en-GB" b="0" dirty="0"/>
              <a:t>Sunday 21</a:t>
            </a:r>
            <a:r>
              <a:rPr lang="en-GB" b="0" baseline="30000" dirty="0"/>
              <a:t>st</a:t>
            </a:r>
            <a:r>
              <a:rPr lang="en-GB" b="0" dirty="0"/>
              <a:t> July </a:t>
            </a:r>
            <a:br>
              <a:rPr lang="en-GB" b="0" dirty="0"/>
            </a:br>
            <a:r>
              <a:rPr lang="en-GB" b="0" dirty="0"/>
              <a:t>from 1pm</a:t>
            </a:r>
          </a:p>
          <a:p>
            <a:r>
              <a:rPr lang="en-GB" b="0" dirty="0"/>
              <a:t>At the Old Schoolhouse</a:t>
            </a:r>
          </a:p>
          <a:p>
            <a:r>
              <a:rPr lang="en-GB" b="0" dirty="0"/>
              <a:t>Bring and share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37489900-492F-4C83-9D7C-DB10F786972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 r="34295"/>
          <a:stretch/>
        </p:blipFill>
        <p:spPr>
          <a:xfrm>
            <a:off x="1" y="0"/>
            <a:ext cx="3851919" cy="6858000"/>
          </a:xfrm>
        </p:spPr>
      </p:pic>
    </p:spTree>
    <p:extLst>
      <p:ext uri="{BB962C8B-B14F-4D97-AF65-F5344CB8AC3E}">
        <p14:creationId xmlns:p14="http://schemas.microsoft.com/office/powerpoint/2010/main" val="104671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8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7200" y="914400"/>
            <a:ext cx="832008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70000"/>
              </a:lnSpc>
            </a:pPr>
            <a:endParaRPr lang="en-GB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8458200" y="6092825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ahoma" pitchFamily="34" charset="0"/>
              </a:rPr>
              <a:t>1/8</a:t>
            </a:r>
            <a:endParaRPr lang="en-GB" sz="1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55563"/>
            <a:ext cx="9144000" cy="68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a-IR" sz="3600" b="1" dirty="0">
                <a:solidFill>
                  <a:schemeClr val="bg1">
                    <a:lumMod val="50000"/>
                  </a:schemeClr>
                </a:solidFill>
              </a:rPr>
              <a:t>روح القدوس تازه کن روحم با لمس خود</a:t>
            </a:r>
          </a:p>
          <a:p>
            <a:pPr algn="ctr" eaLnBrk="0" hangingPunct="0">
              <a:defRPr/>
            </a:pPr>
            <a:r>
              <a:rPr lang="fa-IR" sz="3600" b="1" dirty="0">
                <a:solidFill>
                  <a:schemeClr val="bg1">
                    <a:lumMod val="50000"/>
                  </a:schemeClr>
                </a:solidFill>
              </a:rPr>
              <a:t>روشن کن  ، افکار مرا با نور خود</a:t>
            </a:r>
            <a:endParaRPr lang="en-GB" sz="3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 eaLnBrk="0" hangingPunct="0">
              <a:defRPr/>
            </a:pP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Roohol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ghodos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taze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rooham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lamse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khod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Roshan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kon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afkar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-e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mara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noor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-e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khod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0" hangingPunct="0"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0" hangingPunct="0"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0" hangingPunct="0">
              <a:defRPr/>
            </a:pP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0" hangingPunct="0">
              <a:defRPr/>
            </a:pPr>
            <a:endParaRPr lang="fa-IR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7" name="Picture 6" descr="Iran.png"/>
          <p:cNvPicPr>
            <a:picLocks noChangeAspect="1"/>
          </p:cNvPicPr>
          <p:nvPr/>
        </p:nvPicPr>
        <p:blipFill>
          <a:blip r:embed="rId3"/>
          <a:srcRect t="21556" b="21555"/>
          <a:stretch>
            <a:fillRect/>
          </a:stretch>
        </p:blipFill>
        <p:spPr bwMode="auto">
          <a:xfrm>
            <a:off x="3581400" y="5410200"/>
            <a:ext cx="2143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23913" y="914400"/>
            <a:ext cx="8320087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70000"/>
              </a:lnSpc>
            </a:pPr>
            <a:endParaRPr lang="en-GB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8458200" y="6092825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ahoma" pitchFamily="34" charset="0"/>
              </a:rPr>
              <a:t>2/8</a:t>
            </a:r>
            <a:endParaRPr lang="en-GB" sz="1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7200" y="228600"/>
            <a:ext cx="86868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a-IR" sz="4000" b="1" dirty="0">
                <a:solidFill>
                  <a:schemeClr val="bg1">
                    <a:lumMod val="50000"/>
                  </a:schemeClr>
                </a:solidFill>
              </a:rPr>
              <a:t> پر نما قلب مرا با نیکوییت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a-IR" sz="4000" b="1" dirty="0">
                <a:solidFill>
                  <a:schemeClr val="bg1">
                    <a:lumMod val="50000"/>
                  </a:schemeClr>
                </a:solidFill>
              </a:rPr>
              <a:t>سیراب نما از نهر اب حیات</a:t>
            </a:r>
            <a:endParaRPr lang="en-GB" sz="24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0" hangingPunct="0">
              <a:defRPr/>
            </a:pPr>
            <a:endParaRPr lang="en-GB" sz="2400" b="1" dirty="0">
              <a:solidFill>
                <a:srgbClr val="00B0F0"/>
              </a:solidFill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Por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nama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ghalbe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mara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nikooiyat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Sirab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nama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az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nahr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-e 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ab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-e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hayat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fa-IR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0" hangingPunct="0">
              <a:defRPr/>
            </a:pPr>
            <a:endParaRPr lang="en-US" sz="2400" b="1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endParaRPr lang="en-GB" sz="2400" b="1" dirty="0">
              <a:solidFill>
                <a:srgbClr val="00B0F0"/>
              </a:solidFill>
            </a:endParaRPr>
          </a:p>
        </p:txBody>
      </p:sp>
      <p:pic>
        <p:nvPicPr>
          <p:cNvPr id="4101" name="Picture 4" descr="Iran.png"/>
          <p:cNvPicPr>
            <a:picLocks noChangeAspect="1"/>
          </p:cNvPicPr>
          <p:nvPr/>
        </p:nvPicPr>
        <p:blipFill>
          <a:blip r:embed="rId3"/>
          <a:srcRect t="21556" b="21555"/>
          <a:stretch>
            <a:fillRect/>
          </a:stretch>
        </p:blipFill>
        <p:spPr bwMode="auto">
          <a:xfrm>
            <a:off x="3581400" y="5410200"/>
            <a:ext cx="2143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88963" y="889000"/>
            <a:ext cx="8320087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70000"/>
              </a:lnSpc>
            </a:pPr>
            <a:endParaRPr lang="en-GB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8458200" y="6092825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ahoma" pitchFamily="34" charset="0"/>
              </a:rPr>
              <a:t>3/8</a:t>
            </a:r>
            <a:endParaRPr lang="en-GB" sz="1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a-IR" sz="4000" b="1" dirty="0">
                <a:solidFill>
                  <a:schemeClr val="bg1">
                    <a:lumMod val="50000"/>
                  </a:schemeClr>
                </a:solidFill>
              </a:rPr>
              <a:t>جلال بر تو پدر بهر روحالقدس ، </a:t>
            </a:r>
          </a:p>
          <a:p>
            <a:pPr algn="ctr" eaLnBrk="0" hangingPunct="0">
              <a:defRPr/>
            </a:pPr>
            <a:r>
              <a:rPr lang="fa-IR" sz="4000" b="1" dirty="0">
                <a:solidFill>
                  <a:schemeClr val="bg1">
                    <a:lumMod val="50000"/>
                  </a:schemeClr>
                </a:solidFill>
              </a:rPr>
              <a:t>جلال ای خداوند بهر روح پاکت</a:t>
            </a:r>
          </a:p>
          <a:p>
            <a:pPr algn="ctr" eaLnBrk="0" hangingPunct="0">
              <a:defRPr/>
            </a:pPr>
            <a:endParaRPr lang="fa-IR" sz="4000" b="1" dirty="0">
              <a:solidFill>
                <a:srgbClr val="FFFF00"/>
              </a:solidFill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Jalal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bar to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Pedar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bahr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-e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Roohol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ghodos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Jalal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ey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Khodavand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bahr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-e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rooh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-e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pakat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pPr eaLnBrk="0" hangingPunct="0">
              <a:lnSpc>
                <a:spcPct val="150000"/>
              </a:lnSpc>
              <a:defRPr/>
            </a:pPr>
            <a:endParaRPr lang="en-GB" sz="2400" b="1" dirty="0">
              <a:solidFill>
                <a:srgbClr val="00B0F0"/>
              </a:solidFill>
            </a:endParaRPr>
          </a:p>
          <a:p>
            <a:pPr algn="ctr" eaLnBrk="0" hangingPunct="0">
              <a:lnSpc>
                <a:spcPct val="150000"/>
              </a:lnSpc>
              <a:defRPr/>
            </a:pPr>
            <a:endParaRPr lang="en-GB" sz="1100" b="1" dirty="0">
              <a:solidFill>
                <a:srgbClr val="00B0F0"/>
              </a:solidFill>
            </a:endParaRPr>
          </a:p>
        </p:txBody>
      </p:sp>
      <p:pic>
        <p:nvPicPr>
          <p:cNvPr id="5125" name="Picture 4" descr="Iran.png"/>
          <p:cNvPicPr>
            <a:picLocks noChangeAspect="1"/>
          </p:cNvPicPr>
          <p:nvPr/>
        </p:nvPicPr>
        <p:blipFill>
          <a:blip r:embed="rId3"/>
          <a:srcRect t="21556" b="21555"/>
          <a:stretch>
            <a:fillRect/>
          </a:stretch>
        </p:blipFill>
        <p:spPr bwMode="auto">
          <a:xfrm>
            <a:off x="3581400" y="5410200"/>
            <a:ext cx="2143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23913" y="1066800"/>
            <a:ext cx="8320087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70000"/>
              </a:lnSpc>
            </a:pPr>
            <a:endParaRPr lang="en-GB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8458200" y="6092825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ahoma" pitchFamily="34" charset="0"/>
              </a:rPr>
              <a:t>4/8</a:t>
            </a:r>
            <a:endParaRPr lang="en-GB" sz="1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a-IR" sz="4000" b="1" dirty="0">
                <a:solidFill>
                  <a:schemeClr val="bg1">
                    <a:lumMod val="50000"/>
                  </a:schemeClr>
                </a:solidFill>
              </a:rPr>
              <a:t>جلال بر تو پدر بهر روحالقدس ، </a:t>
            </a:r>
          </a:p>
          <a:p>
            <a:pPr algn="ctr" eaLnBrk="0" hangingPunct="0">
              <a:defRPr/>
            </a:pPr>
            <a:r>
              <a:rPr lang="fa-IR" sz="4000" b="1" dirty="0">
                <a:solidFill>
                  <a:schemeClr val="bg1">
                    <a:lumMod val="50000"/>
                  </a:schemeClr>
                </a:solidFill>
              </a:rPr>
              <a:t>جلال بر تو  جلال بر تو پدر</a:t>
            </a:r>
          </a:p>
          <a:p>
            <a:pPr algn="ctr" eaLnBrk="0" hangingPunct="0">
              <a:defRPr/>
            </a:pPr>
            <a:endParaRPr lang="fa-IR" sz="4000" b="1" dirty="0">
              <a:solidFill>
                <a:srgbClr val="FFFF00"/>
              </a:solidFill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alal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bar to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Pedar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bahr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-e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Roohol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ghodos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Jalal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bar to,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jalal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bar to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Pedar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US" sz="2400" b="1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sz="2400" dirty="0">
                <a:solidFill>
                  <a:srgbClr val="00B0F0"/>
                </a:solidFill>
              </a:rPr>
              <a:t>	</a:t>
            </a:r>
          </a:p>
          <a:p>
            <a:pPr eaLnBrk="0" hangingPunct="0">
              <a:defRPr/>
            </a:pPr>
            <a:endParaRPr lang="en-GB" sz="2400" b="1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endParaRPr lang="en-GB" sz="2400" b="1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endParaRPr lang="en-GB" sz="2400" b="1" dirty="0">
              <a:solidFill>
                <a:srgbClr val="00B0F0"/>
              </a:solidFill>
            </a:endParaRPr>
          </a:p>
        </p:txBody>
      </p:sp>
      <p:pic>
        <p:nvPicPr>
          <p:cNvPr id="6149" name="Picture 4" descr="Iran.png"/>
          <p:cNvPicPr>
            <a:picLocks noChangeAspect="1"/>
          </p:cNvPicPr>
          <p:nvPr/>
        </p:nvPicPr>
        <p:blipFill>
          <a:blip r:embed="rId3"/>
          <a:srcRect t="21556" b="21555"/>
          <a:stretch>
            <a:fillRect/>
          </a:stretch>
        </p:blipFill>
        <p:spPr bwMode="auto">
          <a:xfrm>
            <a:off x="3581400" y="5410200"/>
            <a:ext cx="2143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966F8-6C62-4012-81E9-57F1E54F7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485B32-CC15-483A-9713-D929B497D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88913"/>
            <a:ext cx="8785225" cy="6335712"/>
          </a:xfrm>
        </p:spPr>
        <p:txBody>
          <a:bodyPr/>
          <a:lstStyle/>
          <a:p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Psalm 67</a:t>
            </a:r>
          </a:p>
          <a:p>
            <a:endParaRPr lang="en-GB" sz="32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God be gracious to us and bless us</a:t>
            </a:r>
            <a:b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and make his face shine on us</a:t>
            </a:r>
            <a:b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 your ways may be known on earth,</a:t>
            </a:r>
            <a:b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your salvation among all nations.</a:t>
            </a:r>
          </a:p>
          <a:p>
            <a:r>
              <a:rPr lang="en-GB" sz="32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the peoples praise you, God;</a:t>
            </a:r>
            <a:b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may all the peoples praise you.</a:t>
            </a:r>
            <a:b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the nations be glad and sing for joy,</a:t>
            </a:r>
            <a:b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for you rule the peoples with equity</a:t>
            </a:r>
            <a:b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and guide the nations of the earth.</a:t>
            </a:r>
            <a:b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01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23913" y="1066800"/>
            <a:ext cx="8320087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70000"/>
              </a:lnSpc>
            </a:pPr>
            <a:endParaRPr lang="en-GB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8458200" y="6092825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ahoma" pitchFamily="34" charset="0"/>
              </a:rPr>
              <a:t>4/8</a:t>
            </a:r>
            <a:endParaRPr lang="en-GB" sz="1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3400" y="990600"/>
            <a:ext cx="80772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a-IR" sz="6600" b="1" dirty="0">
                <a:solidFill>
                  <a:schemeClr val="bg1">
                    <a:lumMod val="50000"/>
                  </a:schemeClr>
                </a:solidFill>
              </a:rPr>
              <a:t>هللویا  </a:t>
            </a:r>
            <a:endParaRPr lang="en-GB" sz="6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 eaLnBrk="0" hangingPunct="0">
              <a:defRPr/>
            </a:pPr>
            <a:endParaRPr lang="fa-IR" sz="6000" b="1" dirty="0">
              <a:solidFill>
                <a:srgbClr val="FFFF00"/>
              </a:solidFill>
            </a:endParaRPr>
          </a:p>
          <a:p>
            <a:pPr algn="ctr" eaLnBrk="0" hangingPunct="0">
              <a:defRPr/>
            </a:pPr>
            <a:r>
              <a:rPr lang="en-US" sz="4800" b="1" dirty="0" err="1"/>
              <a:t>Halleluya</a:t>
            </a:r>
            <a:r>
              <a:rPr lang="en-US" sz="4800" b="1" dirty="0"/>
              <a:t>  x 8</a:t>
            </a:r>
            <a:endParaRPr lang="en-GB" sz="4800" b="1" dirty="0"/>
          </a:p>
          <a:p>
            <a:pPr eaLnBrk="0" hangingPunct="0">
              <a:defRPr/>
            </a:pPr>
            <a:endParaRPr lang="en-US" sz="4000" b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sz="4000" dirty="0">
                <a:solidFill>
                  <a:srgbClr val="00B0F0"/>
                </a:solidFill>
              </a:rPr>
              <a:t>	</a:t>
            </a:r>
          </a:p>
          <a:p>
            <a:pPr eaLnBrk="0" hangingPunct="0">
              <a:defRPr/>
            </a:pPr>
            <a:endParaRPr lang="en-GB" sz="4000" b="1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endParaRPr lang="en-GB" sz="4000" b="1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endParaRPr lang="en-GB" sz="4000" b="1" dirty="0">
              <a:solidFill>
                <a:srgbClr val="00B0F0"/>
              </a:solidFill>
            </a:endParaRPr>
          </a:p>
        </p:txBody>
      </p:sp>
      <p:pic>
        <p:nvPicPr>
          <p:cNvPr id="7173" name="Picture 4" descr="Iran.png"/>
          <p:cNvPicPr>
            <a:picLocks noChangeAspect="1"/>
          </p:cNvPicPr>
          <p:nvPr/>
        </p:nvPicPr>
        <p:blipFill>
          <a:blip r:embed="rId3"/>
          <a:srcRect t="21556" b="21555"/>
          <a:stretch>
            <a:fillRect/>
          </a:stretch>
        </p:blipFill>
        <p:spPr bwMode="auto">
          <a:xfrm>
            <a:off x="3581400" y="5410200"/>
            <a:ext cx="2143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57200" y="914400"/>
            <a:ext cx="832008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70000"/>
              </a:lnSpc>
            </a:pPr>
            <a:endParaRPr lang="en-GB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8458200" y="6092825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ahoma" pitchFamily="34" charset="0"/>
              </a:rPr>
              <a:t>1/8</a:t>
            </a:r>
            <a:endParaRPr lang="en-GB" sz="1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28600" y="0"/>
            <a:ext cx="86868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a-IR" sz="3600" b="1" dirty="0">
                <a:solidFill>
                  <a:schemeClr val="bg1">
                    <a:lumMod val="50000"/>
                  </a:schemeClr>
                </a:solidFill>
              </a:rPr>
              <a:t>روح القدوس تازه کن روحم با لمس خود</a:t>
            </a:r>
          </a:p>
          <a:p>
            <a:pPr algn="ctr" eaLnBrk="0" hangingPunct="0">
              <a:defRPr/>
            </a:pPr>
            <a:r>
              <a:rPr lang="fa-IR" sz="3600" b="1" dirty="0">
                <a:solidFill>
                  <a:schemeClr val="bg1">
                    <a:lumMod val="50000"/>
                  </a:schemeClr>
                </a:solidFill>
              </a:rPr>
              <a:t>روشن کن  ، افکار مرا با نور خود</a:t>
            </a:r>
            <a:endParaRPr lang="en-GB" sz="3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0" hangingPunct="0"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eaLnBrk="0" hangingPunct="0"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eaLnBrk="0" hangingPunct="0">
              <a:defRPr/>
            </a:pP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 eaLnBrk="0" hangingPunct="0">
              <a:defRPr/>
            </a:pPr>
            <a:endParaRPr lang="fa-IR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1524000"/>
            <a:ext cx="91440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b="1"/>
              <a:t>Spirit of God, </a:t>
            </a:r>
          </a:p>
          <a:p>
            <a:pPr algn="ctr">
              <a:lnSpc>
                <a:spcPct val="150000"/>
              </a:lnSpc>
            </a:pPr>
            <a:r>
              <a:rPr lang="en-GB" sz="3600" b="1"/>
              <a:t>make me new with your own holy touch</a:t>
            </a:r>
          </a:p>
          <a:p>
            <a:pPr algn="ctr">
              <a:lnSpc>
                <a:spcPct val="150000"/>
              </a:lnSpc>
            </a:pPr>
            <a:r>
              <a:rPr lang="en-GB" sz="3600" b="1"/>
              <a:t>    Shine on me </a:t>
            </a:r>
          </a:p>
          <a:p>
            <a:pPr algn="ctr">
              <a:lnSpc>
                <a:spcPct val="150000"/>
              </a:lnSpc>
            </a:pPr>
            <a:r>
              <a:rPr lang="en-GB" sz="3600" b="1"/>
              <a:t>with the truth of your unfading light</a:t>
            </a:r>
          </a:p>
        </p:txBody>
      </p:sp>
      <p:pic>
        <p:nvPicPr>
          <p:cNvPr id="8198" name="Picture 5" descr="Iran.png"/>
          <p:cNvPicPr>
            <a:picLocks noChangeAspect="1"/>
          </p:cNvPicPr>
          <p:nvPr/>
        </p:nvPicPr>
        <p:blipFill>
          <a:blip r:embed="rId3"/>
          <a:srcRect t="21556" b="21555"/>
          <a:stretch>
            <a:fillRect/>
          </a:stretch>
        </p:blipFill>
        <p:spPr bwMode="auto">
          <a:xfrm>
            <a:off x="3581400" y="5410200"/>
            <a:ext cx="2143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23913" y="914400"/>
            <a:ext cx="8320087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70000"/>
              </a:lnSpc>
            </a:pPr>
            <a:endParaRPr lang="en-GB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8458200" y="6092825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ahoma" pitchFamily="34" charset="0"/>
              </a:rPr>
              <a:t>2/8</a:t>
            </a:r>
            <a:endParaRPr lang="en-GB" sz="1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fa-IR" sz="3600" b="1" dirty="0">
                <a:solidFill>
                  <a:schemeClr val="bg1">
                    <a:lumMod val="50000"/>
                  </a:schemeClr>
                </a:solidFill>
              </a:rPr>
              <a:t> پر نما قلب مرا با نیکوییت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	         </a:t>
            </a:r>
            <a:r>
              <a:rPr lang="fa-IR" sz="3600" b="1" dirty="0">
                <a:solidFill>
                  <a:schemeClr val="bg1">
                    <a:lumMod val="50000"/>
                  </a:schemeClr>
                </a:solidFill>
              </a:rPr>
              <a:t>سیراب نما از نهر اب حیات</a:t>
            </a: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GB" sz="1200" b="1" dirty="0">
              <a:solidFill>
                <a:srgbClr val="00B0F0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/>
              <a:t>Fill my heart 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/>
              <a:t>with the good that only comes from you.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/>
              <a:t>Flood my life 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/>
              <a:t>with the rivers of your love.</a:t>
            </a:r>
            <a:endParaRPr lang="fa-IR" sz="3600" b="1" dirty="0"/>
          </a:p>
        </p:txBody>
      </p:sp>
      <p:pic>
        <p:nvPicPr>
          <p:cNvPr id="9221" name="Picture 4" descr="Iran.png"/>
          <p:cNvPicPr>
            <a:picLocks noChangeAspect="1"/>
          </p:cNvPicPr>
          <p:nvPr/>
        </p:nvPicPr>
        <p:blipFill>
          <a:blip r:embed="rId3"/>
          <a:srcRect t="21556" b="21555"/>
          <a:stretch>
            <a:fillRect/>
          </a:stretch>
        </p:blipFill>
        <p:spPr bwMode="auto">
          <a:xfrm>
            <a:off x="3581400" y="5410200"/>
            <a:ext cx="2143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88963" y="889000"/>
            <a:ext cx="8320087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70000"/>
              </a:lnSpc>
            </a:pPr>
            <a:endParaRPr lang="en-GB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8458200" y="6092825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ahoma" pitchFamily="34" charset="0"/>
              </a:rPr>
              <a:t>3/8</a:t>
            </a:r>
            <a:endParaRPr lang="en-GB" sz="1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04800" y="381000"/>
            <a:ext cx="85344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a-IR" sz="3600" b="1" dirty="0">
                <a:solidFill>
                  <a:schemeClr val="bg1">
                    <a:lumMod val="50000"/>
                  </a:schemeClr>
                </a:solidFill>
              </a:rPr>
              <a:t>جلال بر تو پدر بهر روحالقدس ، </a:t>
            </a:r>
          </a:p>
          <a:p>
            <a:pPr algn="ctr" eaLnBrk="0" hangingPunct="0">
              <a:defRPr/>
            </a:pPr>
            <a:r>
              <a:rPr lang="fa-IR" sz="3600" b="1" dirty="0">
                <a:solidFill>
                  <a:schemeClr val="bg1">
                    <a:lumMod val="50000"/>
                  </a:schemeClr>
                </a:solidFill>
              </a:rPr>
              <a:t>جلال ای خداوند بهر روح پاکت</a:t>
            </a:r>
          </a:p>
          <a:p>
            <a:pPr eaLnBrk="0" hangingPunct="0">
              <a:lnSpc>
                <a:spcPct val="150000"/>
              </a:lnSpc>
              <a:defRPr/>
            </a:pPr>
            <a:endParaRPr lang="en-GB" sz="2000" b="1" dirty="0"/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/>
              <a:t>Father, glory to you 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/>
              <a:t>for giving us this light,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/>
              <a:t>Sending your Holy Spirit 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/>
              <a:t>down into our night.</a:t>
            </a:r>
          </a:p>
        </p:txBody>
      </p:sp>
      <p:pic>
        <p:nvPicPr>
          <p:cNvPr id="10245" name="Picture 4" descr="Iran.png"/>
          <p:cNvPicPr>
            <a:picLocks noChangeAspect="1"/>
          </p:cNvPicPr>
          <p:nvPr/>
        </p:nvPicPr>
        <p:blipFill>
          <a:blip r:embed="rId3"/>
          <a:srcRect t="21556" b="21555"/>
          <a:stretch>
            <a:fillRect/>
          </a:stretch>
        </p:blipFill>
        <p:spPr bwMode="auto">
          <a:xfrm>
            <a:off x="3581400" y="5410200"/>
            <a:ext cx="2143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23913" y="1066800"/>
            <a:ext cx="8320087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70000"/>
              </a:lnSpc>
            </a:pPr>
            <a:endParaRPr lang="en-GB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8458200" y="6092825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ahoma" pitchFamily="34" charset="0"/>
              </a:rPr>
              <a:t>4/8</a:t>
            </a:r>
            <a:endParaRPr lang="en-GB" sz="1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0"/>
            <a:ext cx="85344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a-IR" sz="3600" b="1" dirty="0">
                <a:solidFill>
                  <a:schemeClr val="bg1">
                    <a:lumMod val="50000"/>
                  </a:schemeClr>
                </a:solidFill>
              </a:rPr>
              <a:t>جلال بر تو پدر بهر روحالقدس ، </a:t>
            </a:r>
          </a:p>
          <a:p>
            <a:pPr algn="ctr" eaLnBrk="0" hangingPunct="0">
              <a:defRPr/>
            </a:pPr>
            <a:r>
              <a:rPr lang="fa-IR" sz="3600" b="1" dirty="0">
                <a:solidFill>
                  <a:schemeClr val="bg1">
                    <a:lumMod val="50000"/>
                  </a:schemeClr>
                </a:solidFill>
              </a:rPr>
              <a:t>جلال بر تو  جلال بر تو پدر</a:t>
            </a:r>
            <a:endParaRPr lang="en-GB" sz="3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 eaLnBrk="0" hangingPunct="0">
              <a:defRPr/>
            </a:pP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Father, glory to you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 shines so pure and bright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Glory to you.  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Glory to you, O Lord.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0" hangingPunct="0">
              <a:defRPr/>
            </a:pPr>
            <a:endParaRPr lang="en-GB" sz="2800" b="1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endParaRPr lang="en-GB" sz="2800" b="1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endParaRPr lang="en-GB" sz="2800" b="1" dirty="0">
              <a:solidFill>
                <a:srgbClr val="00B0F0"/>
              </a:solidFill>
            </a:endParaRPr>
          </a:p>
        </p:txBody>
      </p:sp>
      <p:pic>
        <p:nvPicPr>
          <p:cNvPr id="11269" name="Picture 4" descr="Iran.png"/>
          <p:cNvPicPr>
            <a:picLocks noChangeAspect="1"/>
          </p:cNvPicPr>
          <p:nvPr/>
        </p:nvPicPr>
        <p:blipFill>
          <a:blip r:embed="rId3"/>
          <a:srcRect t="21556" b="21555"/>
          <a:stretch>
            <a:fillRect/>
          </a:stretch>
        </p:blipFill>
        <p:spPr bwMode="auto">
          <a:xfrm>
            <a:off x="3581400" y="5410200"/>
            <a:ext cx="2143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823913" y="1066800"/>
            <a:ext cx="8320087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70000"/>
              </a:lnSpc>
            </a:pPr>
            <a:endParaRPr lang="en-GB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8458200" y="6092825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ahoma" pitchFamily="34" charset="0"/>
              </a:rPr>
              <a:t>4/8</a:t>
            </a:r>
            <a:endParaRPr lang="en-GB" sz="1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3400" y="990600"/>
            <a:ext cx="80772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a-IR" sz="6600" b="1" dirty="0">
                <a:solidFill>
                  <a:schemeClr val="bg1">
                    <a:lumMod val="50000"/>
                  </a:schemeClr>
                </a:solidFill>
              </a:rPr>
              <a:t>هللویا  </a:t>
            </a:r>
            <a:endParaRPr lang="en-GB" sz="6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 eaLnBrk="0" hangingPunct="0">
              <a:defRPr/>
            </a:pPr>
            <a:endParaRPr lang="fa-IR" sz="6000" b="1" dirty="0">
              <a:solidFill>
                <a:srgbClr val="FFFF00"/>
              </a:solidFill>
            </a:endParaRPr>
          </a:p>
          <a:p>
            <a:pPr algn="ctr" eaLnBrk="0" hangingPunct="0">
              <a:defRPr/>
            </a:pPr>
            <a:r>
              <a:rPr lang="en-US" sz="4800" b="1" dirty="0" err="1"/>
              <a:t>Halleluya</a:t>
            </a:r>
            <a:r>
              <a:rPr lang="en-US" sz="4800" b="1" dirty="0"/>
              <a:t>  x 8</a:t>
            </a:r>
            <a:endParaRPr lang="en-GB" sz="4800" b="1" dirty="0"/>
          </a:p>
          <a:p>
            <a:pPr eaLnBrk="0" hangingPunct="0">
              <a:defRPr/>
            </a:pPr>
            <a:endParaRPr lang="en-US" sz="4000" b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sz="4000" dirty="0">
                <a:solidFill>
                  <a:srgbClr val="00B0F0"/>
                </a:solidFill>
              </a:rPr>
              <a:t>	</a:t>
            </a:r>
          </a:p>
          <a:p>
            <a:pPr eaLnBrk="0" hangingPunct="0">
              <a:defRPr/>
            </a:pPr>
            <a:endParaRPr lang="en-GB" sz="4000" b="1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endParaRPr lang="en-GB" sz="4000" b="1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endParaRPr lang="en-GB" sz="4000" b="1" dirty="0">
              <a:solidFill>
                <a:srgbClr val="00B0F0"/>
              </a:solidFill>
            </a:endParaRPr>
          </a:p>
        </p:txBody>
      </p:sp>
      <p:pic>
        <p:nvPicPr>
          <p:cNvPr id="12293" name="Picture 4" descr="Iran.png"/>
          <p:cNvPicPr>
            <a:picLocks noChangeAspect="1"/>
          </p:cNvPicPr>
          <p:nvPr/>
        </p:nvPicPr>
        <p:blipFill>
          <a:blip r:embed="rId3"/>
          <a:srcRect t="21556" b="21555"/>
          <a:stretch>
            <a:fillRect/>
          </a:stretch>
        </p:blipFill>
        <p:spPr bwMode="auto">
          <a:xfrm>
            <a:off x="3581400" y="5410200"/>
            <a:ext cx="2143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33400" y="838200"/>
            <a:ext cx="8320088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70000"/>
              </a:lnSpc>
            </a:pPr>
            <a:endParaRPr lang="en-GB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8458200" y="6092825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ahoma" pitchFamily="34" charset="0"/>
              </a:rPr>
              <a:t>5/8</a:t>
            </a:r>
            <a:endParaRPr lang="en-GB" sz="1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28600" y="0"/>
            <a:ext cx="8610600" cy="74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a-IR" sz="3600" b="1" dirty="0">
                <a:solidFill>
                  <a:schemeClr val="bg1">
                    <a:lumMod val="50000"/>
                  </a:schemeClr>
                </a:solidFill>
              </a:rPr>
              <a:t>   روح القدوس تازه کن روحم با قدرتت</a:t>
            </a:r>
          </a:p>
          <a:p>
            <a:pPr algn="ctr" eaLnBrk="0" hangingPunct="0">
              <a:defRPr/>
            </a:pPr>
            <a:r>
              <a:rPr lang="fa-IR" sz="3600" b="1" dirty="0">
                <a:solidFill>
                  <a:schemeClr val="bg1">
                    <a:lumMod val="50000"/>
                  </a:schemeClr>
                </a:solidFill>
              </a:rPr>
              <a:t>روح القدوس زندگیم را تبدیل نما</a:t>
            </a:r>
          </a:p>
          <a:p>
            <a:pPr algn="ctr" eaLnBrk="0" hangingPunct="0">
              <a:defRPr/>
            </a:pPr>
            <a:endParaRPr lang="fa-IR" sz="4400" b="1" dirty="0">
              <a:solidFill>
                <a:srgbClr val="FFFF00"/>
              </a:solidFill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Roohol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ghodos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taze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rooham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ghodratat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oohol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ghodos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zendegiam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tabdeel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nama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0" hangingPunct="0">
              <a:defRPr/>
            </a:pPr>
            <a:endParaRPr lang="en-US" sz="3200" b="1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r>
              <a:rPr lang="en-US" sz="2800" dirty="0">
                <a:solidFill>
                  <a:srgbClr val="00B0F0"/>
                </a:solidFill>
              </a:rPr>
              <a:t>		</a:t>
            </a:r>
          </a:p>
          <a:p>
            <a:pPr eaLnBrk="0" hangingPunct="0">
              <a:defRPr/>
            </a:pPr>
            <a:endParaRPr lang="en-GB" sz="2800" b="1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endParaRPr lang="en-GB" sz="2800" b="1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endParaRPr lang="en-GB" sz="2800" b="1" dirty="0">
              <a:solidFill>
                <a:srgbClr val="00B0F0"/>
              </a:solidFill>
            </a:endParaRPr>
          </a:p>
        </p:txBody>
      </p:sp>
      <p:pic>
        <p:nvPicPr>
          <p:cNvPr id="13317" name="Picture 4" descr="Iran.png"/>
          <p:cNvPicPr>
            <a:picLocks noChangeAspect="1"/>
          </p:cNvPicPr>
          <p:nvPr/>
        </p:nvPicPr>
        <p:blipFill>
          <a:blip r:embed="rId3"/>
          <a:srcRect t="21556" b="21555"/>
          <a:stretch>
            <a:fillRect/>
          </a:stretch>
        </p:blipFill>
        <p:spPr bwMode="auto">
          <a:xfrm>
            <a:off x="3581400" y="5410200"/>
            <a:ext cx="2143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88963" y="889000"/>
            <a:ext cx="8320087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70000"/>
              </a:lnSpc>
            </a:pPr>
            <a:endParaRPr lang="en-GB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8458200" y="6092825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ahoma" pitchFamily="34" charset="0"/>
              </a:rPr>
              <a:t>6/8</a:t>
            </a:r>
            <a:endParaRPr lang="en-GB" sz="1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8600" y="228600"/>
            <a:ext cx="86106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a-IR" sz="3600" b="1" dirty="0">
                <a:solidFill>
                  <a:schemeClr val="bg1">
                    <a:lumMod val="50000"/>
                  </a:schemeClr>
                </a:solidFill>
              </a:rPr>
              <a:t>روح القدوس  جاری کن مهر منجیم را</a:t>
            </a:r>
          </a:p>
          <a:p>
            <a:pPr algn="ctr" eaLnBrk="0" hangingPunct="0">
              <a:defRPr/>
            </a:pPr>
            <a:r>
              <a:rPr lang="fa-IR" sz="3600" b="1" dirty="0">
                <a:solidFill>
                  <a:schemeClr val="bg1">
                    <a:lumMod val="50000"/>
                  </a:schemeClr>
                </a:solidFill>
              </a:rPr>
              <a:t>روح القدوس تقدیس کن با کلامت</a:t>
            </a:r>
          </a:p>
          <a:p>
            <a:pPr algn="ctr" eaLnBrk="0" hangingPunct="0">
              <a:defRPr/>
            </a:pPr>
            <a:endParaRPr lang="en-US" sz="3200" b="1" dirty="0">
              <a:solidFill>
                <a:srgbClr val="92D050"/>
              </a:solidFill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Roohol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ghodos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jari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mehre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monjiam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Roohol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ghodos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taghdim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kalamat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</a:rPr>
              <a:t>	</a:t>
            </a:r>
            <a:r>
              <a:rPr lang="en-US" sz="2800" dirty="0">
                <a:solidFill>
                  <a:srgbClr val="00B0F0"/>
                </a:solidFill>
              </a:rPr>
              <a:t>	</a:t>
            </a:r>
          </a:p>
          <a:p>
            <a:pPr eaLnBrk="0" hangingPunct="0">
              <a:defRPr/>
            </a:pPr>
            <a:endParaRPr lang="en-GB" sz="2800" b="1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endParaRPr lang="en-GB" sz="2800" b="1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endParaRPr lang="en-GB" sz="2800" b="1" dirty="0">
              <a:solidFill>
                <a:srgbClr val="00B0F0"/>
              </a:solidFill>
            </a:endParaRPr>
          </a:p>
        </p:txBody>
      </p:sp>
      <p:pic>
        <p:nvPicPr>
          <p:cNvPr id="14341" name="Picture 4" descr="Iran.png"/>
          <p:cNvPicPr>
            <a:picLocks noChangeAspect="1"/>
          </p:cNvPicPr>
          <p:nvPr/>
        </p:nvPicPr>
        <p:blipFill>
          <a:blip r:embed="rId3"/>
          <a:srcRect t="21556" b="21555"/>
          <a:stretch>
            <a:fillRect/>
          </a:stretch>
        </p:blipFill>
        <p:spPr bwMode="auto">
          <a:xfrm>
            <a:off x="3581400" y="5410200"/>
            <a:ext cx="2143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88963" y="889000"/>
            <a:ext cx="8320087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70000"/>
              </a:lnSpc>
            </a:pPr>
            <a:endParaRPr lang="en-GB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8458200" y="6092825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ahoma" pitchFamily="34" charset="0"/>
              </a:rPr>
              <a:t>3/8</a:t>
            </a:r>
            <a:endParaRPr lang="en-GB" sz="1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a-IR" sz="4000" b="1" dirty="0">
                <a:solidFill>
                  <a:schemeClr val="bg1">
                    <a:lumMod val="50000"/>
                  </a:schemeClr>
                </a:solidFill>
              </a:rPr>
              <a:t>جلال بر تو پدر بهر روحالقدس ، </a:t>
            </a:r>
          </a:p>
          <a:p>
            <a:pPr algn="ctr" eaLnBrk="0" hangingPunct="0">
              <a:defRPr/>
            </a:pPr>
            <a:r>
              <a:rPr lang="fa-IR" sz="4000" b="1" dirty="0">
                <a:solidFill>
                  <a:schemeClr val="bg1">
                    <a:lumMod val="50000"/>
                  </a:schemeClr>
                </a:solidFill>
              </a:rPr>
              <a:t>جلال ای خداوند بهر روح پاکت</a:t>
            </a:r>
          </a:p>
          <a:p>
            <a:pPr algn="ctr" eaLnBrk="0" hangingPunct="0">
              <a:defRPr/>
            </a:pPr>
            <a:endParaRPr lang="fa-IR" sz="4000" b="1" dirty="0">
              <a:solidFill>
                <a:srgbClr val="FFFF00"/>
              </a:solidFill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Jalal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bar to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Pedar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bahr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-e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Roohol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ghodos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Jalal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ey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Khodavand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bahr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-e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rooh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-e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pakat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pPr eaLnBrk="0" hangingPunct="0">
              <a:lnSpc>
                <a:spcPct val="150000"/>
              </a:lnSpc>
              <a:defRPr/>
            </a:pPr>
            <a:endParaRPr lang="en-GB" sz="2400" b="1" dirty="0">
              <a:solidFill>
                <a:srgbClr val="00B0F0"/>
              </a:solidFill>
            </a:endParaRPr>
          </a:p>
          <a:p>
            <a:pPr algn="ctr" eaLnBrk="0" hangingPunct="0">
              <a:lnSpc>
                <a:spcPct val="150000"/>
              </a:lnSpc>
              <a:defRPr/>
            </a:pPr>
            <a:endParaRPr lang="en-GB" sz="1100" b="1" dirty="0">
              <a:solidFill>
                <a:srgbClr val="00B0F0"/>
              </a:solidFill>
            </a:endParaRPr>
          </a:p>
        </p:txBody>
      </p:sp>
      <p:pic>
        <p:nvPicPr>
          <p:cNvPr id="15365" name="Picture 4" descr="Iran.png"/>
          <p:cNvPicPr>
            <a:picLocks noChangeAspect="1"/>
          </p:cNvPicPr>
          <p:nvPr/>
        </p:nvPicPr>
        <p:blipFill>
          <a:blip r:embed="rId3"/>
          <a:srcRect t="21556" b="21555"/>
          <a:stretch>
            <a:fillRect/>
          </a:stretch>
        </p:blipFill>
        <p:spPr bwMode="auto">
          <a:xfrm>
            <a:off x="3581400" y="5410200"/>
            <a:ext cx="2143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23913" y="1066800"/>
            <a:ext cx="8320087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70000"/>
              </a:lnSpc>
            </a:pPr>
            <a:endParaRPr lang="en-GB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8458200" y="6092825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ahoma" pitchFamily="34" charset="0"/>
              </a:rPr>
              <a:t>4/8</a:t>
            </a:r>
            <a:endParaRPr lang="en-GB" sz="1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a-IR" sz="4000" b="1" dirty="0">
                <a:solidFill>
                  <a:schemeClr val="bg1">
                    <a:lumMod val="50000"/>
                  </a:schemeClr>
                </a:solidFill>
              </a:rPr>
              <a:t>جلال بر تو پدر بهر روحالقدس ، </a:t>
            </a:r>
          </a:p>
          <a:p>
            <a:pPr algn="ctr" eaLnBrk="0" hangingPunct="0">
              <a:defRPr/>
            </a:pPr>
            <a:r>
              <a:rPr lang="fa-IR" sz="4000" b="1" dirty="0">
                <a:solidFill>
                  <a:schemeClr val="bg1">
                    <a:lumMod val="50000"/>
                  </a:schemeClr>
                </a:solidFill>
              </a:rPr>
              <a:t>جلال بر تو  جلال بر تو پدر</a:t>
            </a:r>
          </a:p>
          <a:p>
            <a:pPr algn="ctr" eaLnBrk="0" hangingPunct="0">
              <a:defRPr/>
            </a:pPr>
            <a:endParaRPr lang="fa-IR" sz="4000" b="1" dirty="0">
              <a:solidFill>
                <a:srgbClr val="FFFF00"/>
              </a:solidFill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alal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bar to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Pedar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bahr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-e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Roohol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ghodos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Jalal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bar to,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jalal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bar to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Pedar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US" sz="2400" b="1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sz="2400" dirty="0">
                <a:solidFill>
                  <a:srgbClr val="00B0F0"/>
                </a:solidFill>
              </a:rPr>
              <a:t>	</a:t>
            </a:r>
          </a:p>
          <a:p>
            <a:pPr eaLnBrk="0" hangingPunct="0">
              <a:defRPr/>
            </a:pPr>
            <a:endParaRPr lang="en-GB" sz="2400" b="1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endParaRPr lang="en-GB" sz="2400" b="1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endParaRPr lang="en-GB" sz="2400" b="1" dirty="0">
              <a:solidFill>
                <a:srgbClr val="00B0F0"/>
              </a:solidFill>
            </a:endParaRPr>
          </a:p>
        </p:txBody>
      </p:sp>
      <p:pic>
        <p:nvPicPr>
          <p:cNvPr id="16389" name="Picture 4" descr="Iran.png"/>
          <p:cNvPicPr>
            <a:picLocks noChangeAspect="1"/>
          </p:cNvPicPr>
          <p:nvPr/>
        </p:nvPicPr>
        <p:blipFill>
          <a:blip r:embed="rId3"/>
          <a:srcRect t="21556" b="21555"/>
          <a:stretch>
            <a:fillRect/>
          </a:stretch>
        </p:blipFill>
        <p:spPr bwMode="auto">
          <a:xfrm>
            <a:off x="3581400" y="5410200"/>
            <a:ext cx="2143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21EA8D-0C66-483D-82E3-81FBD9873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34C7D8-34D3-4EE4-815E-F51495242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378619"/>
            <a:ext cx="8785225" cy="6335712"/>
          </a:xfrm>
        </p:spPr>
        <p:txBody>
          <a:bodyPr/>
          <a:lstStyle/>
          <a:p>
            <a:r>
              <a:rPr lang="en-GB" sz="32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the peoples praise you, God;</a:t>
            </a:r>
            <a:b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may all the peoples praise you.</a:t>
            </a:r>
          </a:p>
          <a:p>
            <a:r>
              <a:rPr lang="en-GB" sz="32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land yields its harvest;</a:t>
            </a:r>
            <a:b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God, our God, blesses us.</a:t>
            </a:r>
            <a:b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God bless us still,</a:t>
            </a:r>
            <a:b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so that all the ends of the earth will fear him.</a:t>
            </a:r>
          </a:p>
        </p:txBody>
      </p:sp>
    </p:spTree>
    <p:extLst>
      <p:ext uri="{BB962C8B-B14F-4D97-AF65-F5344CB8AC3E}">
        <p14:creationId xmlns:p14="http://schemas.microsoft.com/office/powerpoint/2010/main" val="402090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23913" y="1066800"/>
            <a:ext cx="8320087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70000"/>
              </a:lnSpc>
            </a:pPr>
            <a:endParaRPr lang="en-GB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8458200" y="6092825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ahoma" pitchFamily="34" charset="0"/>
              </a:rPr>
              <a:t>4/8</a:t>
            </a:r>
            <a:endParaRPr lang="en-GB" sz="1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3400" y="990600"/>
            <a:ext cx="80772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a-IR" sz="6600" b="1" dirty="0">
                <a:solidFill>
                  <a:schemeClr val="bg1">
                    <a:lumMod val="50000"/>
                  </a:schemeClr>
                </a:solidFill>
              </a:rPr>
              <a:t>هللویا  </a:t>
            </a:r>
            <a:endParaRPr lang="en-GB" sz="6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 eaLnBrk="0" hangingPunct="0">
              <a:defRPr/>
            </a:pPr>
            <a:endParaRPr lang="fa-IR" sz="6000" b="1" dirty="0">
              <a:solidFill>
                <a:srgbClr val="FFFF00"/>
              </a:solidFill>
            </a:endParaRPr>
          </a:p>
          <a:p>
            <a:pPr algn="ctr" eaLnBrk="0" hangingPunct="0">
              <a:defRPr/>
            </a:pPr>
            <a:r>
              <a:rPr lang="en-US" sz="4800" b="1" dirty="0" err="1"/>
              <a:t>Halleluya</a:t>
            </a:r>
            <a:r>
              <a:rPr lang="en-US" sz="4800" b="1" dirty="0"/>
              <a:t>  x 8</a:t>
            </a:r>
            <a:endParaRPr lang="en-GB" sz="4800" b="1" dirty="0"/>
          </a:p>
          <a:p>
            <a:pPr eaLnBrk="0" hangingPunct="0">
              <a:defRPr/>
            </a:pPr>
            <a:endParaRPr lang="en-US" sz="4000" b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sz="4000" dirty="0">
                <a:solidFill>
                  <a:srgbClr val="00B0F0"/>
                </a:solidFill>
              </a:rPr>
              <a:t>	</a:t>
            </a:r>
          </a:p>
          <a:p>
            <a:pPr eaLnBrk="0" hangingPunct="0">
              <a:defRPr/>
            </a:pPr>
            <a:endParaRPr lang="en-GB" sz="4000" b="1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endParaRPr lang="en-GB" sz="4000" b="1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endParaRPr lang="en-GB" sz="4000" b="1" dirty="0">
              <a:solidFill>
                <a:srgbClr val="00B0F0"/>
              </a:solidFill>
            </a:endParaRPr>
          </a:p>
        </p:txBody>
      </p:sp>
      <p:pic>
        <p:nvPicPr>
          <p:cNvPr id="17413" name="Picture 4" descr="Iran.png"/>
          <p:cNvPicPr>
            <a:picLocks noChangeAspect="1"/>
          </p:cNvPicPr>
          <p:nvPr/>
        </p:nvPicPr>
        <p:blipFill>
          <a:blip r:embed="rId3"/>
          <a:srcRect t="21556" b="21555"/>
          <a:stretch>
            <a:fillRect/>
          </a:stretch>
        </p:blipFill>
        <p:spPr bwMode="auto">
          <a:xfrm>
            <a:off x="3581400" y="5410200"/>
            <a:ext cx="2143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88963" y="889000"/>
            <a:ext cx="8320087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70000"/>
              </a:lnSpc>
            </a:pPr>
            <a:endParaRPr lang="en-GB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8458200" y="6092825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ahoma" pitchFamily="34" charset="0"/>
              </a:rPr>
              <a:t>5/8</a:t>
            </a:r>
            <a:endParaRPr lang="en-GB" sz="1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04800" y="0"/>
            <a:ext cx="86106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a-IR" sz="3600" b="1" dirty="0">
                <a:solidFill>
                  <a:schemeClr val="bg1">
                    <a:lumMod val="50000"/>
                  </a:schemeClr>
                </a:solidFill>
              </a:rPr>
              <a:t>   روح القدوس تازه کن روحم با قدرتت</a:t>
            </a:r>
          </a:p>
          <a:p>
            <a:pPr algn="ctr" eaLnBrk="0" hangingPunct="0">
              <a:defRPr/>
            </a:pPr>
            <a:r>
              <a:rPr lang="en-GB" sz="3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a-IR" sz="3600" b="1" dirty="0">
                <a:solidFill>
                  <a:schemeClr val="bg1">
                    <a:lumMod val="50000"/>
                  </a:schemeClr>
                </a:solidFill>
              </a:rPr>
              <a:t>روح القدوس زندگیم را تبدیل نما</a:t>
            </a:r>
          </a:p>
          <a:p>
            <a:pPr algn="ctr" eaLnBrk="0" hangingPunct="0">
              <a:defRPr/>
            </a:pPr>
            <a:endParaRPr lang="en-US" sz="3200" b="1" dirty="0">
              <a:solidFill>
                <a:srgbClr val="00B0F0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Spirit of God, 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Send your mighty power to refresh.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Spirit of God, 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take my life and change it into good.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rgbClr val="00B0F0"/>
                </a:solidFill>
              </a:rPr>
              <a:t>		</a:t>
            </a:r>
          </a:p>
          <a:p>
            <a:pPr eaLnBrk="0" hangingPunct="0">
              <a:defRPr/>
            </a:pPr>
            <a:endParaRPr lang="en-GB" sz="2800" b="1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endParaRPr lang="en-GB" sz="2800" b="1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endParaRPr lang="en-GB" sz="2800" b="1" dirty="0">
              <a:solidFill>
                <a:srgbClr val="00B0F0"/>
              </a:solidFill>
            </a:endParaRPr>
          </a:p>
        </p:txBody>
      </p:sp>
      <p:pic>
        <p:nvPicPr>
          <p:cNvPr id="18437" name="Picture 4" descr="Iran.png"/>
          <p:cNvPicPr>
            <a:picLocks noChangeAspect="1"/>
          </p:cNvPicPr>
          <p:nvPr/>
        </p:nvPicPr>
        <p:blipFill>
          <a:blip r:embed="rId3"/>
          <a:srcRect t="21556" b="21555"/>
          <a:stretch>
            <a:fillRect/>
          </a:stretch>
        </p:blipFill>
        <p:spPr bwMode="auto">
          <a:xfrm>
            <a:off x="3581400" y="5410200"/>
            <a:ext cx="2143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88963" y="889000"/>
            <a:ext cx="8320087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70000"/>
              </a:lnSpc>
            </a:pPr>
            <a:endParaRPr lang="en-GB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8458200" y="6092825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ahoma" pitchFamily="34" charset="0"/>
              </a:rPr>
              <a:t>6/8</a:t>
            </a:r>
            <a:endParaRPr lang="en-GB" sz="1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8600" y="0"/>
            <a:ext cx="861060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a-IR" sz="3600" b="1" dirty="0">
                <a:solidFill>
                  <a:schemeClr val="bg1">
                    <a:lumMod val="50000"/>
                  </a:schemeClr>
                </a:solidFill>
              </a:rPr>
              <a:t>روح القدوس  جاری کن مهر منجیم را</a:t>
            </a:r>
          </a:p>
          <a:p>
            <a:pPr algn="ctr" eaLnBrk="0" hangingPunct="0">
              <a:defRPr/>
            </a:pPr>
            <a:r>
              <a:rPr lang="fa-IR" sz="3600" b="1" dirty="0">
                <a:solidFill>
                  <a:schemeClr val="bg1">
                    <a:lumMod val="50000"/>
                  </a:schemeClr>
                </a:solidFill>
              </a:rPr>
              <a:t>روح القدوس تقدیس کن با کلامت</a:t>
            </a:r>
          </a:p>
          <a:p>
            <a:pPr algn="ctr" eaLnBrk="0" hangingPunct="0">
              <a:lnSpc>
                <a:spcPct val="150000"/>
              </a:lnSpc>
              <a:defRPr/>
            </a:pP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Spirit of God, 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pour redeeming love into my heart.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Spirit of God,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make me holy with your word.</a:t>
            </a:r>
            <a:endParaRPr lang="en-US" sz="2800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endParaRPr lang="en-GB" sz="2800" b="1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endParaRPr lang="en-GB" sz="2800" b="1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endParaRPr lang="en-GB" sz="2800" b="1" dirty="0">
              <a:solidFill>
                <a:srgbClr val="00B0F0"/>
              </a:solidFill>
            </a:endParaRPr>
          </a:p>
        </p:txBody>
      </p:sp>
      <p:pic>
        <p:nvPicPr>
          <p:cNvPr id="19461" name="Picture 4" descr="Iran.png"/>
          <p:cNvPicPr>
            <a:picLocks noChangeAspect="1"/>
          </p:cNvPicPr>
          <p:nvPr/>
        </p:nvPicPr>
        <p:blipFill>
          <a:blip r:embed="rId3"/>
          <a:srcRect t="21556" b="21555"/>
          <a:stretch>
            <a:fillRect/>
          </a:stretch>
        </p:blipFill>
        <p:spPr bwMode="auto">
          <a:xfrm>
            <a:off x="3581400" y="5410200"/>
            <a:ext cx="2143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88963" y="889000"/>
            <a:ext cx="8320087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70000"/>
              </a:lnSpc>
            </a:pPr>
            <a:endParaRPr lang="en-GB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8458200" y="6092825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ahoma" pitchFamily="34" charset="0"/>
              </a:rPr>
              <a:t>3/8</a:t>
            </a:r>
            <a:endParaRPr lang="en-GB" sz="1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04800" y="381000"/>
            <a:ext cx="85344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a-IR" sz="3600" b="1" dirty="0">
                <a:solidFill>
                  <a:schemeClr val="bg1">
                    <a:lumMod val="50000"/>
                  </a:schemeClr>
                </a:solidFill>
              </a:rPr>
              <a:t>جلال بر تو پدر بهر روحالقدس ، </a:t>
            </a:r>
          </a:p>
          <a:p>
            <a:pPr algn="ctr" eaLnBrk="0" hangingPunct="0">
              <a:defRPr/>
            </a:pPr>
            <a:r>
              <a:rPr lang="fa-IR" sz="3600" b="1" dirty="0">
                <a:solidFill>
                  <a:schemeClr val="bg1">
                    <a:lumMod val="50000"/>
                  </a:schemeClr>
                </a:solidFill>
              </a:rPr>
              <a:t>جلال ای خداوند بهر روح پاکت</a:t>
            </a:r>
          </a:p>
          <a:p>
            <a:pPr eaLnBrk="0" hangingPunct="0">
              <a:lnSpc>
                <a:spcPct val="150000"/>
              </a:lnSpc>
              <a:defRPr/>
            </a:pPr>
            <a:endParaRPr lang="en-GB" sz="2000" b="1" dirty="0"/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/>
              <a:t>Father, glory to you 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/>
              <a:t>for giving us this light,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/>
              <a:t>Sending your Holy Spirit 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/>
              <a:t>down into our night.</a:t>
            </a:r>
          </a:p>
        </p:txBody>
      </p:sp>
      <p:pic>
        <p:nvPicPr>
          <p:cNvPr id="20485" name="Picture 4" descr="Iran.png"/>
          <p:cNvPicPr>
            <a:picLocks noChangeAspect="1"/>
          </p:cNvPicPr>
          <p:nvPr/>
        </p:nvPicPr>
        <p:blipFill>
          <a:blip r:embed="rId3"/>
          <a:srcRect t="21556" b="21555"/>
          <a:stretch>
            <a:fillRect/>
          </a:stretch>
        </p:blipFill>
        <p:spPr bwMode="auto">
          <a:xfrm>
            <a:off x="3581400" y="5410200"/>
            <a:ext cx="2143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823913" y="1066800"/>
            <a:ext cx="8320087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70000"/>
              </a:lnSpc>
            </a:pPr>
            <a:endParaRPr lang="en-GB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8458200" y="6092825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ahoma" pitchFamily="34" charset="0"/>
              </a:rPr>
              <a:t>4/8</a:t>
            </a:r>
            <a:endParaRPr lang="en-GB" sz="1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0"/>
            <a:ext cx="85344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a-IR" sz="3600" b="1" dirty="0">
                <a:solidFill>
                  <a:schemeClr val="bg1">
                    <a:lumMod val="50000"/>
                  </a:schemeClr>
                </a:solidFill>
              </a:rPr>
              <a:t>جلال بر تو پدر بهر روحالقدس ، </a:t>
            </a:r>
          </a:p>
          <a:p>
            <a:pPr algn="ctr" eaLnBrk="0" hangingPunct="0">
              <a:defRPr/>
            </a:pPr>
            <a:r>
              <a:rPr lang="fa-IR" sz="3600" b="1" dirty="0">
                <a:solidFill>
                  <a:schemeClr val="bg1">
                    <a:lumMod val="50000"/>
                  </a:schemeClr>
                </a:solidFill>
              </a:rPr>
              <a:t>جلال بر تو  جلال بر تو پدر</a:t>
            </a:r>
            <a:endParaRPr lang="en-GB" sz="3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 eaLnBrk="0" hangingPunct="0">
              <a:defRPr/>
            </a:pP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Father, glory to you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 shines so pure and bright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Glory to you.  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Glory to you, O Lord.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0" hangingPunct="0">
              <a:defRPr/>
            </a:pPr>
            <a:endParaRPr lang="en-GB" sz="2800" b="1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endParaRPr lang="en-GB" sz="2800" b="1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endParaRPr lang="en-GB" sz="2800" b="1" dirty="0">
              <a:solidFill>
                <a:srgbClr val="00B0F0"/>
              </a:solidFill>
            </a:endParaRPr>
          </a:p>
        </p:txBody>
      </p:sp>
      <p:pic>
        <p:nvPicPr>
          <p:cNvPr id="21509" name="Picture 4" descr="Iran.png"/>
          <p:cNvPicPr>
            <a:picLocks noChangeAspect="1"/>
          </p:cNvPicPr>
          <p:nvPr/>
        </p:nvPicPr>
        <p:blipFill>
          <a:blip r:embed="rId3"/>
          <a:srcRect t="21556" b="21555"/>
          <a:stretch>
            <a:fillRect/>
          </a:stretch>
        </p:blipFill>
        <p:spPr bwMode="auto">
          <a:xfrm>
            <a:off x="3581400" y="5410200"/>
            <a:ext cx="2143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823913" y="1066800"/>
            <a:ext cx="8320087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70000"/>
              </a:lnSpc>
            </a:pPr>
            <a:endParaRPr lang="en-GB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8458200" y="6092825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ahoma" pitchFamily="34" charset="0"/>
              </a:rPr>
              <a:t>4/8</a:t>
            </a:r>
            <a:endParaRPr lang="en-GB" sz="1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3400" y="990600"/>
            <a:ext cx="80772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a-IR" sz="6600" b="1" dirty="0">
                <a:solidFill>
                  <a:schemeClr val="bg1">
                    <a:lumMod val="50000"/>
                  </a:schemeClr>
                </a:solidFill>
              </a:rPr>
              <a:t>هللویا  </a:t>
            </a:r>
            <a:endParaRPr lang="en-GB" sz="6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 eaLnBrk="0" hangingPunct="0">
              <a:defRPr/>
            </a:pPr>
            <a:endParaRPr lang="fa-IR" sz="6000" b="1" dirty="0">
              <a:solidFill>
                <a:srgbClr val="FFFF00"/>
              </a:solidFill>
            </a:endParaRPr>
          </a:p>
          <a:p>
            <a:pPr algn="ctr" eaLnBrk="0" hangingPunct="0">
              <a:defRPr/>
            </a:pPr>
            <a:r>
              <a:rPr lang="en-US" sz="4800" b="1" dirty="0" err="1"/>
              <a:t>Halleluya</a:t>
            </a:r>
            <a:r>
              <a:rPr lang="en-US" sz="4800" b="1" dirty="0"/>
              <a:t>  x 8</a:t>
            </a:r>
            <a:endParaRPr lang="en-GB" sz="4800" b="1" dirty="0"/>
          </a:p>
          <a:p>
            <a:pPr eaLnBrk="0" hangingPunct="0">
              <a:defRPr/>
            </a:pPr>
            <a:endParaRPr lang="en-US" sz="4000" b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sz="4000" dirty="0">
                <a:solidFill>
                  <a:srgbClr val="00B0F0"/>
                </a:solidFill>
              </a:rPr>
              <a:t>	</a:t>
            </a:r>
          </a:p>
          <a:p>
            <a:pPr eaLnBrk="0" hangingPunct="0">
              <a:defRPr/>
            </a:pPr>
            <a:endParaRPr lang="en-GB" sz="4000" b="1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endParaRPr lang="en-GB" sz="4000" b="1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endParaRPr lang="en-GB" sz="4000" b="1" dirty="0">
              <a:solidFill>
                <a:srgbClr val="00B0F0"/>
              </a:solidFill>
            </a:endParaRPr>
          </a:p>
        </p:txBody>
      </p:sp>
      <p:pic>
        <p:nvPicPr>
          <p:cNvPr id="22533" name="Picture 4" descr="Iran.png"/>
          <p:cNvPicPr>
            <a:picLocks noChangeAspect="1"/>
          </p:cNvPicPr>
          <p:nvPr/>
        </p:nvPicPr>
        <p:blipFill>
          <a:blip r:embed="rId3"/>
          <a:srcRect t="21556" b="21555"/>
          <a:stretch>
            <a:fillRect/>
          </a:stretch>
        </p:blipFill>
        <p:spPr bwMode="auto">
          <a:xfrm>
            <a:off x="3581400" y="5410200"/>
            <a:ext cx="2143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1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5536" y="908720"/>
            <a:ext cx="441659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/>
              <a:t>Hellêluya</a:t>
            </a:r>
            <a:r>
              <a:rPr lang="en-GB" sz="3600" dirty="0"/>
              <a:t>, </a:t>
            </a:r>
            <a:r>
              <a:rPr lang="en-GB" sz="3600" dirty="0" err="1"/>
              <a:t>hellêluya</a:t>
            </a:r>
            <a:r>
              <a:rPr lang="en-GB" sz="3600" dirty="0"/>
              <a:t>, </a:t>
            </a:r>
          </a:p>
          <a:p>
            <a:endParaRPr lang="en-GB" sz="3600" dirty="0"/>
          </a:p>
          <a:p>
            <a:r>
              <a:rPr lang="en-GB" sz="3600" dirty="0" err="1"/>
              <a:t>hellêluya</a:t>
            </a:r>
            <a:r>
              <a:rPr lang="en-GB" sz="3600" dirty="0"/>
              <a:t>, </a:t>
            </a:r>
            <a:r>
              <a:rPr lang="en-GB" sz="3600" dirty="0" err="1"/>
              <a:t>hellêluya</a:t>
            </a:r>
            <a:r>
              <a:rPr lang="en-GB" sz="3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5536" y="531990"/>
            <a:ext cx="8858280" cy="2136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600" dirty="0"/>
              <a:t>To </a:t>
            </a:r>
            <a:r>
              <a:rPr lang="en-GB" sz="3600" dirty="0" err="1"/>
              <a:t>xoşewîstî</a:t>
            </a:r>
            <a:r>
              <a:rPr lang="en-GB" sz="3600" dirty="0"/>
              <a:t> to </a:t>
            </a:r>
            <a:r>
              <a:rPr lang="en-GB" sz="3600" dirty="0" err="1"/>
              <a:t>řêgayi</a:t>
            </a:r>
            <a:r>
              <a:rPr lang="en-GB" sz="3600" dirty="0"/>
              <a:t> </a:t>
            </a:r>
            <a:r>
              <a:rPr lang="en-GB" sz="3600" dirty="0" err="1"/>
              <a:t>řastî</a:t>
            </a:r>
            <a:r>
              <a:rPr lang="en-GB" sz="3600" dirty="0"/>
              <a:t>  x2 </a:t>
            </a:r>
          </a:p>
          <a:p>
            <a:pPr>
              <a:lnSpc>
                <a:spcPct val="200000"/>
              </a:lnSpc>
            </a:pPr>
            <a:r>
              <a:rPr lang="en-GB" sz="3600" dirty="0"/>
              <a:t>Her </a:t>
            </a:r>
            <a:r>
              <a:rPr lang="en-GB" sz="3600" dirty="0" err="1"/>
              <a:t>toyi</a:t>
            </a:r>
            <a:r>
              <a:rPr lang="en-GB" sz="3600" dirty="0"/>
              <a:t> </a:t>
            </a:r>
            <a:r>
              <a:rPr lang="en-GB" sz="3600" dirty="0" err="1"/>
              <a:t>drustî</a:t>
            </a:r>
            <a:r>
              <a:rPr lang="en-GB" sz="3600" dirty="0"/>
              <a:t> </a:t>
            </a:r>
            <a:r>
              <a:rPr lang="en-GB" sz="3600" dirty="0" err="1"/>
              <a:t>xawenî</a:t>
            </a:r>
            <a:r>
              <a:rPr lang="en-GB" sz="3600" dirty="0"/>
              <a:t> </a:t>
            </a:r>
            <a:r>
              <a:rPr lang="en-GB" sz="3600" dirty="0" err="1"/>
              <a:t>řastî</a:t>
            </a:r>
            <a:r>
              <a:rPr lang="en-GB" sz="3600" dirty="0"/>
              <a:t>  x2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5536" y="531990"/>
            <a:ext cx="8858280" cy="2136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600" dirty="0"/>
              <a:t>To </a:t>
            </a:r>
            <a:r>
              <a:rPr lang="en-GB" sz="3600" dirty="0" err="1"/>
              <a:t>pîrozî</a:t>
            </a:r>
            <a:r>
              <a:rPr lang="en-GB" sz="3600" dirty="0"/>
              <a:t> to </a:t>
            </a:r>
            <a:r>
              <a:rPr lang="en-GB" sz="3600" dirty="0" err="1"/>
              <a:t>diĺsozî</a:t>
            </a:r>
            <a:r>
              <a:rPr lang="en-GB" sz="3600" dirty="0"/>
              <a:t> to </a:t>
            </a:r>
            <a:r>
              <a:rPr lang="en-GB" sz="3600" dirty="0" err="1"/>
              <a:t>řaberî</a:t>
            </a:r>
            <a:r>
              <a:rPr lang="en-GB" sz="3600" dirty="0"/>
              <a:t> </a:t>
            </a:r>
            <a:r>
              <a:rPr lang="en-GB" sz="3600" dirty="0" err="1"/>
              <a:t>řizgarkerî</a:t>
            </a:r>
            <a:r>
              <a:rPr lang="en-GB" sz="3600" dirty="0"/>
              <a:t> </a:t>
            </a:r>
          </a:p>
          <a:p>
            <a:pPr>
              <a:lnSpc>
                <a:spcPct val="200000"/>
              </a:lnSpc>
            </a:pPr>
            <a:r>
              <a:rPr lang="en-GB" sz="3600" dirty="0"/>
              <a:t>To </a:t>
            </a:r>
            <a:r>
              <a:rPr lang="en-GB" sz="3600" dirty="0" err="1"/>
              <a:t>pîrozî</a:t>
            </a:r>
            <a:r>
              <a:rPr lang="en-GB" sz="3600" dirty="0"/>
              <a:t> to </a:t>
            </a:r>
            <a:r>
              <a:rPr lang="en-GB" sz="3600" dirty="0" err="1"/>
              <a:t>diĺsozî</a:t>
            </a:r>
            <a:r>
              <a:rPr lang="en-GB" sz="3600" dirty="0"/>
              <a:t> to </a:t>
            </a:r>
            <a:r>
              <a:rPr lang="en-GB" sz="3600" dirty="0" err="1"/>
              <a:t>besozî</a:t>
            </a:r>
            <a:r>
              <a:rPr lang="en-GB" sz="3600" dirty="0"/>
              <a:t> </a:t>
            </a:r>
            <a:r>
              <a:rPr lang="en-GB" sz="3600" dirty="0" err="1"/>
              <a:t>hellêluya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5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5536" y="908720"/>
            <a:ext cx="441659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/>
              <a:t>Hellêluya</a:t>
            </a:r>
            <a:r>
              <a:rPr lang="en-GB" sz="3600" dirty="0"/>
              <a:t>, </a:t>
            </a:r>
            <a:r>
              <a:rPr lang="en-GB" sz="3600" dirty="0" err="1"/>
              <a:t>hellêluya</a:t>
            </a:r>
            <a:r>
              <a:rPr lang="en-GB" sz="3600" dirty="0"/>
              <a:t>, </a:t>
            </a:r>
          </a:p>
          <a:p>
            <a:endParaRPr lang="en-GB" sz="3600" dirty="0"/>
          </a:p>
          <a:p>
            <a:r>
              <a:rPr lang="en-GB" sz="3600" dirty="0" err="1"/>
              <a:t>hellêluya</a:t>
            </a:r>
            <a:r>
              <a:rPr lang="en-GB" sz="3600" dirty="0"/>
              <a:t>, </a:t>
            </a:r>
            <a:r>
              <a:rPr lang="en-GB" sz="3600" dirty="0" err="1"/>
              <a:t>hellêluya</a:t>
            </a:r>
            <a:r>
              <a:rPr lang="en-GB" sz="3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 are love, you are the true way</a:t>
            </a:r>
          </a:p>
          <a:p>
            <a:pPr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 are the righteousness, </a:t>
            </a:r>
          </a:p>
          <a:p>
            <a:pPr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 are the keeper of truth x2</a:t>
            </a:r>
          </a:p>
          <a:p>
            <a:pPr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220" y="85229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 are holy, you are faithful, </a:t>
            </a:r>
          </a:p>
          <a:p>
            <a:pPr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 are the guide, </a:t>
            </a:r>
          </a:p>
          <a:p>
            <a:pPr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 are the saviour</a:t>
            </a:r>
          </a:p>
          <a:p>
            <a:pPr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 are holy, you are faithful, </a:t>
            </a:r>
          </a:p>
          <a:p>
            <a:pPr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 are compassionate,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halleluia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32538" y="869068"/>
            <a:ext cx="441659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/>
              <a:t>Hellêluya</a:t>
            </a:r>
            <a:r>
              <a:rPr lang="en-GB" sz="3600" dirty="0"/>
              <a:t>, </a:t>
            </a:r>
            <a:r>
              <a:rPr lang="en-GB" sz="3600" dirty="0" err="1"/>
              <a:t>hellêluya</a:t>
            </a:r>
            <a:r>
              <a:rPr lang="en-GB" sz="3600" dirty="0"/>
              <a:t>, </a:t>
            </a:r>
          </a:p>
          <a:p>
            <a:endParaRPr lang="en-GB" sz="3600" dirty="0"/>
          </a:p>
          <a:p>
            <a:r>
              <a:rPr lang="en-GB" sz="3600" dirty="0" err="1"/>
              <a:t>hellêluya</a:t>
            </a:r>
            <a:r>
              <a:rPr lang="en-GB" sz="3600" dirty="0"/>
              <a:t>, </a:t>
            </a:r>
            <a:r>
              <a:rPr lang="en-GB" sz="3600" dirty="0" err="1"/>
              <a:t>hellêluya</a:t>
            </a:r>
            <a:r>
              <a:rPr lang="en-GB" sz="3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5536" y="531990"/>
            <a:ext cx="8858280" cy="2136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600" dirty="0"/>
              <a:t>To </a:t>
            </a:r>
            <a:r>
              <a:rPr lang="en-GB" sz="3600" dirty="0" err="1"/>
              <a:t>xoşewîstî</a:t>
            </a:r>
            <a:r>
              <a:rPr lang="en-GB" sz="3600" dirty="0"/>
              <a:t> to </a:t>
            </a:r>
            <a:r>
              <a:rPr lang="en-GB" sz="3600" dirty="0" err="1"/>
              <a:t>řêgayi</a:t>
            </a:r>
            <a:r>
              <a:rPr lang="en-GB" sz="3600" dirty="0"/>
              <a:t> </a:t>
            </a:r>
            <a:r>
              <a:rPr lang="en-GB" sz="3600" dirty="0" err="1"/>
              <a:t>řastî</a:t>
            </a:r>
            <a:r>
              <a:rPr lang="en-GB" sz="3600" dirty="0"/>
              <a:t> </a:t>
            </a:r>
          </a:p>
          <a:p>
            <a:pPr>
              <a:lnSpc>
                <a:spcPct val="200000"/>
              </a:lnSpc>
            </a:pPr>
            <a:r>
              <a:rPr lang="en-GB" sz="3600" dirty="0"/>
              <a:t>Her </a:t>
            </a:r>
            <a:r>
              <a:rPr lang="en-GB" sz="3600" dirty="0" err="1"/>
              <a:t>toyi</a:t>
            </a:r>
            <a:r>
              <a:rPr lang="en-GB" sz="3600" dirty="0"/>
              <a:t> </a:t>
            </a:r>
            <a:r>
              <a:rPr lang="en-GB" sz="3600" dirty="0" err="1"/>
              <a:t>drustî</a:t>
            </a:r>
            <a:r>
              <a:rPr lang="en-GB" sz="3600" dirty="0"/>
              <a:t> </a:t>
            </a:r>
            <a:r>
              <a:rPr lang="en-GB" sz="3600" dirty="0" err="1"/>
              <a:t>xawenî</a:t>
            </a:r>
            <a:r>
              <a:rPr lang="en-GB" sz="3600" dirty="0"/>
              <a:t> </a:t>
            </a:r>
            <a:r>
              <a:rPr lang="en-GB" sz="3600" dirty="0" err="1"/>
              <a:t>řastî</a:t>
            </a:r>
            <a:r>
              <a:rPr lang="en-GB" sz="3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7327" y="531990"/>
            <a:ext cx="8858280" cy="2136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600" dirty="0"/>
              <a:t>To </a:t>
            </a:r>
            <a:r>
              <a:rPr lang="en-GB" sz="3600" dirty="0" err="1"/>
              <a:t>pîrozî</a:t>
            </a:r>
            <a:r>
              <a:rPr lang="en-GB" sz="3600" dirty="0"/>
              <a:t> to </a:t>
            </a:r>
            <a:r>
              <a:rPr lang="en-GB" sz="3600" dirty="0" err="1"/>
              <a:t>diĺsozî</a:t>
            </a:r>
            <a:r>
              <a:rPr lang="en-GB" sz="3600" dirty="0"/>
              <a:t> to </a:t>
            </a:r>
            <a:r>
              <a:rPr lang="en-GB" sz="3600" dirty="0" err="1"/>
              <a:t>řaberî</a:t>
            </a:r>
            <a:r>
              <a:rPr lang="en-GB" sz="3600" dirty="0"/>
              <a:t> </a:t>
            </a:r>
            <a:r>
              <a:rPr lang="en-GB" sz="3600" dirty="0" err="1"/>
              <a:t>řizgarkerî</a:t>
            </a:r>
            <a:r>
              <a:rPr lang="en-GB" sz="3600" dirty="0"/>
              <a:t> </a:t>
            </a:r>
          </a:p>
          <a:p>
            <a:pPr>
              <a:lnSpc>
                <a:spcPct val="200000"/>
              </a:lnSpc>
            </a:pPr>
            <a:r>
              <a:rPr lang="en-GB" sz="3600" dirty="0"/>
              <a:t>To </a:t>
            </a:r>
            <a:r>
              <a:rPr lang="en-GB" sz="3600" dirty="0" err="1"/>
              <a:t>pîrozî</a:t>
            </a:r>
            <a:r>
              <a:rPr lang="en-GB" sz="3600" dirty="0"/>
              <a:t> to </a:t>
            </a:r>
            <a:r>
              <a:rPr lang="en-GB" sz="3600" dirty="0" err="1"/>
              <a:t>diĺsozî</a:t>
            </a:r>
            <a:r>
              <a:rPr lang="en-GB" sz="3600" dirty="0"/>
              <a:t> to </a:t>
            </a:r>
            <a:r>
              <a:rPr lang="en-GB" sz="3600" dirty="0" err="1"/>
              <a:t>besozî</a:t>
            </a:r>
            <a:r>
              <a:rPr lang="en-GB" sz="3600" dirty="0"/>
              <a:t> </a:t>
            </a:r>
            <a:r>
              <a:rPr lang="en-GB" sz="3600" dirty="0" err="1"/>
              <a:t>hellêluya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5536" y="908720"/>
            <a:ext cx="441659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/>
              <a:t>Hellêluya</a:t>
            </a:r>
            <a:r>
              <a:rPr lang="en-GB" sz="3600" dirty="0"/>
              <a:t>, </a:t>
            </a:r>
            <a:r>
              <a:rPr lang="en-GB" sz="3600" dirty="0" err="1"/>
              <a:t>hellêluya</a:t>
            </a:r>
            <a:r>
              <a:rPr lang="en-GB" sz="3600" dirty="0"/>
              <a:t>, </a:t>
            </a:r>
          </a:p>
          <a:p>
            <a:endParaRPr lang="en-GB" sz="3600" dirty="0"/>
          </a:p>
          <a:p>
            <a:r>
              <a:rPr lang="en-GB" sz="3600" dirty="0" err="1"/>
              <a:t>hellêluya</a:t>
            </a:r>
            <a:r>
              <a:rPr lang="en-GB" sz="3600" dirty="0"/>
              <a:t>, </a:t>
            </a:r>
            <a:r>
              <a:rPr lang="en-GB" sz="3600" dirty="0" err="1"/>
              <a:t>hellêluya</a:t>
            </a:r>
            <a:r>
              <a:rPr lang="en-GB" sz="3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 are love, you are the true way</a:t>
            </a:r>
          </a:p>
          <a:p>
            <a:pPr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 are the righteousness, </a:t>
            </a:r>
          </a:p>
          <a:p>
            <a:pPr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 are the keeper of truth x2</a:t>
            </a:r>
          </a:p>
          <a:p>
            <a:pPr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 are holy, you are faithful, </a:t>
            </a:r>
          </a:p>
          <a:p>
            <a:pPr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 are the guide, </a:t>
            </a:r>
          </a:p>
          <a:p>
            <a:pPr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 are the saviour</a:t>
            </a:r>
          </a:p>
          <a:p>
            <a:pPr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 are holy, you are faithful, </a:t>
            </a:r>
          </a:p>
          <a:p>
            <a:pPr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 are compassionate,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halleluia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5536" y="908720"/>
            <a:ext cx="441659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/>
              <a:t>Hellêluya</a:t>
            </a:r>
            <a:r>
              <a:rPr lang="en-GB" sz="3600" dirty="0"/>
              <a:t>, </a:t>
            </a:r>
            <a:r>
              <a:rPr lang="en-GB" sz="3600" dirty="0" err="1"/>
              <a:t>hellêluya</a:t>
            </a:r>
            <a:r>
              <a:rPr lang="en-GB" sz="3600" dirty="0"/>
              <a:t>, </a:t>
            </a:r>
          </a:p>
          <a:p>
            <a:endParaRPr lang="en-GB" sz="3600" dirty="0"/>
          </a:p>
          <a:p>
            <a:r>
              <a:rPr lang="en-GB" sz="3600" dirty="0" err="1"/>
              <a:t>hellêluya</a:t>
            </a:r>
            <a:r>
              <a:rPr lang="en-GB" sz="3600" dirty="0"/>
              <a:t>, </a:t>
            </a:r>
            <a:r>
              <a:rPr lang="en-GB" sz="3600" dirty="0" err="1"/>
              <a:t>hellêluya</a:t>
            </a:r>
            <a:r>
              <a:rPr lang="en-GB" sz="3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33759-6295-4733-B967-A960366A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sng" strike="noStrike" kern="1600" baseline="0">
                <a:latin typeface="Arial" panose="020B0604020202020204" pitchFamily="34" charset="0"/>
              </a:rPr>
              <a:t>1</a:t>
            </a:r>
            <a:r>
              <a:rPr lang="en-GB" b="0" i="0" u="none" strike="noStrike" kern="1600" baseline="0">
                <a:latin typeface="Arial" panose="020B0604020202020204" pitchFamily="34" charset="0"/>
              </a:rPr>
              <a:t>  2  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FED3AB-8841-49BB-9798-39057C68D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Praise him, you heavens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and all that's above.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Praise him, you angels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and heavenly hosts.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Let the whole earth praise him.</a:t>
            </a:r>
          </a:p>
        </p:txBody>
      </p:sp>
    </p:spTree>
    <p:extLst>
      <p:ext uri="{BB962C8B-B14F-4D97-AF65-F5344CB8AC3E}">
        <p14:creationId xmlns:p14="http://schemas.microsoft.com/office/powerpoint/2010/main" val="1285169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60648"/>
            <a:ext cx="8534400" cy="48006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Thou my vision, O Lord of my heart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else but naught to me, save that Thou art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 my best thought in the day and the night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Waking and sleeping, Thy presence my light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638"/>
            <a:ext cx="8507288" cy="64008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Be Thou my wisdom, be Thou my true word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Thou ever with me, and I with Thee, Lord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Thou my great Father, and I Thy true son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Thou in me dwelling, and I with Thee one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7838"/>
            <a:ext cx="9036496" cy="6781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Be Thou my breastplate, my sword for the fight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Thou my whole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armour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be Thou my true might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Thou my soul's shelter,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be Thou my strong tower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Raise Thou me heavenward,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great Power of my power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8" y="274638"/>
            <a:ext cx="8507288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Riches I need not, nor man's empty praise: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Thou mine inheritance now and always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Thou and Thou only the first in my heart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Sovereign of heaven, my treasure Thou art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24" y="309579"/>
            <a:ext cx="878497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King of heaven, Thou heaven's bright Sun</a:t>
            </a:r>
          </a:p>
          <a:p>
            <a:pPr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Grant me its joys after victory is won</a:t>
            </a:r>
          </a:p>
          <a:p>
            <a:pPr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Heart of my own heart, whatever befall</a:t>
            </a:r>
          </a:p>
          <a:p>
            <a:pPr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Still be my vision, O Ruler of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5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44089-FF3B-4386-8217-78AF36319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sng" strike="noStrike" kern="1600" baseline="0">
                <a:latin typeface="Arial" panose="020B0604020202020204" pitchFamily="34" charset="0"/>
              </a:rPr>
              <a:t>1</a:t>
            </a:r>
            <a:r>
              <a:rPr lang="en-GB" b="0" i="0" u="none" strike="noStrike" kern="1600" baseline="0">
                <a:latin typeface="Arial" panose="020B0604020202020204" pitchFamily="34" charset="0"/>
              </a:rPr>
              <a:t>  c  2  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DF11B5-894C-4084-9EC9-D90881B17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Over all the earth,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you reign on high.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Every mountain stream, 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every sunset sky.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But my one request,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Lord my only aim,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Is that you reign in me again.</a:t>
            </a:r>
          </a:p>
        </p:txBody>
      </p:sp>
    </p:spTree>
    <p:extLst>
      <p:ext uri="{BB962C8B-B14F-4D97-AF65-F5344CB8AC3E}">
        <p14:creationId xmlns:p14="http://schemas.microsoft.com/office/powerpoint/2010/main" val="1944561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75B3B-9ED4-49AB-ADA7-BDD9346D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none" strike="noStrike" kern="1600" baseline="0">
                <a:latin typeface="Arial" panose="020B0604020202020204" pitchFamily="34" charset="0"/>
              </a:rPr>
              <a:t>1  </a:t>
            </a:r>
            <a:r>
              <a:rPr lang="en-GB" b="0" i="0" u="sng" strike="noStrike" kern="1600" baseline="0">
                <a:latin typeface="Arial" panose="020B0604020202020204" pitchFamily="34" charset="0"/>
              </a:rPr>
              <a:t>c</a:t>
            </a:r>
            <a:r>
              <a:rPr lang="en-GB" b="0" i="0" u="none" strike="noStrike" kern="1600" baseline="0">
                <a:latin typeface="Arial" panose="020B0604020202020204" pitchFamily="34" charset="0"/>
              </a:rPr>
              <a:t>  2  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F7A829-C736-40F3-BD58-7BC869908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Lord, reign in me,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reign in your </a:t>
            </a:r>
            <a:r>
              <a:rPr lang="en-GB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pow’r</a:t>
            </a:r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over all my dreams,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in my darkest hour.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You are the Lord of all I am,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so won’t you reign in me again.</a:t>
            </a:r>
          </a:p>
        </p:txBody>
      </p:sp>
    </p:spTree>
    <p:extLst>
      <p:ext uri="{BB962C8B-B14F-4D97-AF65-F5344CB8AC3E}">
        <p14:creationId xmlns:p14="http://schemas.microsoft.com/office/powerpoint/2010/main" val="1312090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45074E-5025-4D06-A742-8E4FF57A1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none" strike="noStrike" kern="1600" baseline="0">
                <a:latin typeface="Arial" panose="020B0604020202020204" pitchFamily="34" charset="0"/>
              </a:rPr>
              <a:t>1  c  </a:t>
            </a:r>
            <a:r>
              <a:rPr lang="en-GB" b="0" i="0" u="sng" strike="noStrike" kern="1600" baseline="0">
                <a:latin typeface="Arial" panose="020B0604020202020204" pitchFamily="34" charset="0"/>
              </a:rPr>
              <a:t>2</a:t>
            </a:r>
            <a:r>
              <a:rPr lang="en-GB" b="0" i="0" u="none" strike="noStrike" kern="1600" baseline="0">
                <a:latin typeface="Arial" panose="020B0604020202020204" pitchFamily="34" charset="0"/>
              </a:rPr>
              <a:t>  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FF80B8-F58E-44B5-BE15-6FD02D917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Over every thought,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over every word,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may my life reflect 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the beauty of my Lord;</a:t>
            </a:r>
          </a:p>
          <a:p>
            <a:r>
              <a:rPr lang="en-GB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‘cause</a:t>
            </a:r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you mean more to me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than any earthly thing,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so won’t you reign in me again.</a:t>
            </a:r>
          </a:p>
        </p:txBody>
      </p:sp>
    </p:spTree>
    <p:extLst>
      <p:ext uri="{BB962C8B-B14F-4D97-AF65-F5344CB8AC3E}">
        <p14:creationId xmlns:p14="http://schemas.microsoft.com/office/powerpoint/2010/main" val="810508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F0927F-0F5E-483A-8505-F5A1F13B8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none" strike="noStrike" kern="1600" baseline="0">
                <a:latin typeface="Arial" panose="020B0604020202020204" pitchFamily="34" charset="0"/>
              </a:rPr>
              <a:t>1  </a:t>
            </a:r>
            <a:r>
              <a:rPr lang="en-GB" b="0" i="0" u="sng" strike="noStrike" kern="1600" baseline="0">
                <a:latin typeface="Arial" panose="020B0604020202020204" pitchFamily="34" charset="0"/>
              </a:rPr>
              <a:t>2</a:t>
            </a:r>
            <a:r>
              <a:rPr lang="en-GB" b="0" i="0" u="none" strike="noStrike" kern="1600" baseline="0">
                <a:latin typeface="Arial" panose="020B0604020202020204" pitchFamily="34" charset="0"/>
              </a:rPr>
              <a:t>  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6186FB-A7BF-48E1-8757-3DAE7B692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Praise him, the sun, moon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and bright shining stars.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Praise him, you heavens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and waters and skies.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Let the whole earth praise him.</a:t>
            </a:r>
          </a:p>
        </p:txBody>
      </p:sp>
    </p:spTree>
    <p:extLst>
      <p:ext uri="{BB962C8B-B14F-4D97-AF65-F5344CB8AC3E}">
        <p14:creationId xmlns:p14="http://schemas.microsoft.com/office/powerpoint/2010/main" val="1511050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395C8-CA85-494F-9150-ECB00D0AA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none" strike="noStrike" kern="1600" baseline="0">
                <a:latin typeface="Arial" panose="020B0604020202020204" pitchFamily="34" charset="0"/>
              </a:rPr>
              <a:t>1  c  2  </a:t>
            </a:r>
            <a:r>
              <a:rPr lang="en-GB" b="0" i="0" u="sng" strike="noStrike" kern="1600" baseline="0">
                <a:latin typeface="Arial" panose="020B0604020202020204" pitchFamily="34" charset="0"/>
              </a:rPr>
              <a:t>c</a:t>
            </a:r>
            <a:endParaRPr lang="en-GB" b="0" i="0" u="none" strike="noStrike" kern="1600" baseline="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D05C4C-D220-4991-860A-3C4B1FCE36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Lord, reign in me,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reign in your </a:t>
            </a:r>
            <a:r>
              <a:rPr lang="en-GB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pow’r</a:t>
            </a:r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over all my dreams,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in my darkest hour.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You are the Lord of all I am,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so won’t you reign in me again.</a:t>
            </a:r>
          </a:p>
          <a:p>
            <a:pPr lvl="1"/>
            <a:endParaRPr lang="en-GB" b="0" i="0" u="none" strike="noStrike" baseline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/>
            <a:endParaRPr lang="en-GB" b="0" i="0" u="none" strike="noStrike" baseline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/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Brenton Brown</a:t>
            </a:r>
          </a:p>
          <a:p>
            <a:pPr lvl="1"/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© 1998 </a:t>
            </a:r>
            <a:r>
              <a:rPr lang="en-GB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Vineyeard</a:t>
            </a:r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Songs</a:t>
            </a:r>
          </a:p>
          <a:p>
            <a:pPr lvl="1"/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CCL Licence No. 9880</a:t>
            </a:r>
          </a:p>
        </p:txBody>
      </p:sp>
    </p:spTree>
    <p:extLst>
      <p:ext uri="{BB962C8B-B14F-4D97-AF65-F5344CB8AC3E}">
        <p14:creationId xmlns:p14="http://schemas.microsoft.com/office/powerpoint/2010/main" val="2170343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" action="ppaction://customshow?id=0"/>
          </p:cNvPr>
          <p:cNvSpPr/>
          <p:nvPr/>
        </p:nvSpPr>
        <p:spPr bwMode="auto">
          <a:xfrm>
            <a:off x="179512" y="116632"/>
            <a:ext cx="8714183" cy="6885384"/>
          </a:xfrm>
          <a:prstGeom prst="rect">
            <a:avLst/>
          </a:prstGeom>
          <a:solidFill>
            <a:schemeClr val="bg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35896" y="548680"/>
            <a:ext cx="5257800" cy="590465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 </a:t>
            </a:r>
          </a:p>
          <a:p>
            <a:r>
              <a:rPr lang="en-GB" sz="2000" dirty="0"/>
              <a:t>Greenhouse</a:t>
            </a:r>
          </a:p>
          <a:p>
            <a:pPr lvl="1"/>
            <a:r>
              <a:rPr lang="en-GB" dirty="0"/>
              <a:t>Tonight, 6pm @ MRC</a:t>
            </a:r>
          </a:p>
          <a:p>
            <a:r>
              <a:rPr lang="en-GB" sz="2000" dirty="0"/>
              <a:t>First Tuesday Prayer Meeting</a:t>
            </a:r>
          </a:p>
          <a:p>
            <a:pPr lvl="1"/>
            <a:r>
              <a:rPr lang="en-GB" dirty="0"/>
              <a:t>Tuesday, 7.45pm @ MRC </a:t>
            </a:r>
          </a:p>
          <a:p>
            <a:r>
              <a:rPr lang="en-GB" sz="2000" dirty="0"/>
              <a:t>Prayer Breakfast</a:t>
            </a:r>
          </a:p>
          <a:p>
            <a:pPr lvl="1"/>
            <a:r>
              <a:rPr lang="en-GB" dirty="0"/>
              <a:t>Thursday, 7am @ MRC </a:t>
            </a:r>
          </a:p>
          <a:p>
            <a:r>
              <a:rPr lang="en-GB" sz="2000" dirty="0"/>
              <a:t>Women’s Bible Study </a:t>
            </a:r>
          </a:p>
          <a:p>
            <a:pPr lvl="1"/>
            <a:r>
              <a:rPr lang="en-GB" dirty="0"/>
              <a:t>Friday, 10:15am @ MRC</a:t>
            </a:r>
          </a:p>
          <a:p>
            <a:r>
              <a:rPr lang="en-GB" sz="2000" dirty="0"/>
              <a:t>Youth group</a:t>
            </a:r>
          </a:p>
          <a:p>
            <a:pPr lvl="1"/>
            <a:r>
              <a:rPr lang="en-GB" dirty="0"/>
              <a:t>Friday, 7pm @ MRC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F33BC-2F9F-4183-819C-752611BD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none" strike="noStrike" kern="1600" baseline="0">
                <a:latin typeface="Arial" panose="020B0604020202020204" pitchFamily="34" charset="0"/>
              </a:rPr>
              <a:t>1  2  </a:t>
            </a:r>
            <a:r>
              <a:rPr lang="en-GB" b="0" i="0" u="sng" strike="noStrike" kern="1600" baseline="0">
                <a:latin typeface="Arial" panose="020B0604020202020204" pitchFamily="34" charset="0"/>
              </a:rPr>
              <a:t>c</a:t>
            </a:r>
            <a:endParaRPr lang="en-GB" b="0" i="0" u="none" strike="noStrike" kern="1600" baseline="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FB9D2D-D47A-4E9B-9FF1-34B2F65B9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Great in power, great in glory,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Great in mercy, King of heaven.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Great in battle, great in wonder,</a:t>
            </a:r>
          </a:p>
          <a:p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Great in Zion, King over all the earth.</a:t>
            </a:r>
          </a:p>
          <a:p>
            <a:pPr lvl="1"/>
            <a:endParaRPr lang="en-GB" b="0" i="0" u="none" strike="noStrike" baseline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/>
            <a:endParaRPr lang="en-GB" b="0" i="0" u="none" strike="noStrike" baseline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/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Russell </a:t>
            </a:r>
            <a:r>
              <a:rPr lang="en-GB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Fragar</a:t>
            </a:r>
            <a:endParaRPr lang="en-GB" b="0" i="0" u="none" strike="noStrike" baseline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/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© 1998 Russell </a:t>
            </a:r>
            <a:r>
              <a:rPr lang="en-GB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Fragar</a:t>
            </a:r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/Hillsong Publishing/Kingsway Music</a:t>
            </a:r>
          </a:p>
          <a:p>
            <a:pPr lvl="1"/>
            <a:r>
              <a:rPr lang="en-GB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CCL Licence No. 9880</a:t>
            </a:r>
          </a:p>
        </p:txBody>
      </p:sp>
    </p:spTree>
    <p:extLst>
      <p:ext uri="{BB962C8B-B14F-4D97-AF65-F5344CB8AC3E}">
        <p14:creationId xmlns:p14="http://schemas.microsoft.com/office/powerpoint/2010/main" val="1028396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3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RC Sunday am">
  <a:themeElements>
    <a:clrScheme name="black so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RC - 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black so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so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so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so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so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so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so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so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so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so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so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so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66"/>
      </a:hlink>
      <a:folHlink>
        <a:srgbClr val="FFFF66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RC Sunday am">
  <a:themeElements>
    <a:clrScheme name="black so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RC - 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black so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so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so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so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so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so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so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so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so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so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so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so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1165</Words>
  <Application>Microsoft Office PowerPoint</Application>
  <PresentationFormat>On-screen Show (4:3)</PresentationFormat>
  <Paragraphs>386</Paragraphs>
  <Slides>71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71</vt:i4>
      </vt:variant>
      <vt:variant>
        <vt:lpstr>Custom Shows</vt:lpstr>
      </vt:variant>
      <vt:variant>
        <vt:i4>1</vt:i4>
      </vt:variant>
    </vt:vector>
  </HeadingPairs>
  <TitlesOfParts>
    <vt:vector size="84" baseType="lpstr">
      <vt:lpstr>맑은 고딕</vt:lpstr>
      <vt:lpstr>MS PGothic</vt:lpstr>
      <vt:lpstr>Arial</vt:lpstr>
      <vt:lpstr>Calibri</vt:lpstr>
      <vt:lpstr>Century Gothic</vt:lpstr>
      <vt:lpstr>Lucida Sans Unicode</vt:lpstr>
      <vt:lpstr>Tahoma</vt:lpstr>
      <vt:lpstr>Times New Roman</vt:lpstr>
      <vt:lpstr>MRC Sunday am</vt:lpstr>
      <vt:lpstr>Office Theme</vt:lpstr>
      <vt:lpstr>1_Default Design</vt:lpstr>
      <vt:lpstr>1_MRC Sunday 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 2  c</vt:lpstr>
      <vt:lpstr>1  2  c</vt:lpstr>
      <vt:lpstr>1  2  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 c  2  c</vt:lpstr>
      <vt:lpstr>1  c  2  c</vt:lpstr>
      <vt:lpstr>1  c  2  c</vt:lpstr>
      <vt:lpstr>1  c  2  c</vt:lpstr>
      <vt:lpstr>PowerPoint Presentation</vt:lpstr>
      <vt:lpstr>Looping Notices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MRC</dc:creator>
  <cp:lastModifiedBy>Peter Leaver</cp:lastModifiedBy>
  <cp:revision>411</cp:revision>
  <cp:lastPrinted>2019-02-01T16:25:01Z</cp:lastPrinted>
  <dcterms:created xsi:type="dcterms:W3CDTF">2018-12-15T17:03:52Z</dcterms:created>
  <dcterms:modified xsi:type="dcterms:W3CDTF">2019-06-30T17:42:01Z</dcterms:modified>
</cp:coreProperties>
</file>